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3" r:id="rId13"/>
    <p:sldId id="304" r:id="rId14"/>
    <p:sldId id="257" r:id="rId15"/>
    <p:sldId id="258" r:id="rId16"/>
    <p:sldId id="288" r:id="rId17"/>
    <p:sldId id="287" r:id="rId18"/>
    <p:sldId id="289" r:id="rId19"/>
    <p:sldId id="259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F6B4-C6FD-4DA7-BF21-9989876A8083}" type="datetimeFigureOut">
              <a:rPr lang="he-IL" smtClean="0"/>
              <a:pPr/>
              <a:t>ז'/שבט/תשע"ה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438F-11A8-4A90-951D-B13AE4E0A71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FFT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430675" cy="103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8334575" cy="188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797152"/>
            <a:ext cx="4595373" cy="4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97152"/>
            <a:ext cx="410613" cy="42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28800"/>
            <a:ext cx="8142372" cy="297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675297" cy="336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8229600" cy="184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6683385" cy="122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8741110" cy="430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5201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5201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96752"/>
            <a:ext cx="38576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3295238" cy="528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24744"/>
            <a:ext cx="3295238" cy="528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35623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160000" cy="42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1700807"/>
            <a:ext cx="4070001" cy="9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25837" cy="30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7749233" cy="213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369520" cy="389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8369520" cy="165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4824"/>
            <a:ext cx="3415953" cy="4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348880"/>
            <a:ext cx="8116163" cy="269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862807" cy="20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725144"/>
            <a:ext cx="4551692" cy="4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352047" cy="389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81128"/>
            <a:ext cx="2795664" cy="197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54" y="1453817"/>
            <a:ext cx="4551692" cy="4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60848"/>
            <a:ext cx="7854069" cy="315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</Words>
  <Application>Microsoft Office PowerPoint</Application>
  <PresentationFormat>‫הצגה על המסך (4:3)</PresentationFormat>
  <Paragraphs>1</Paragraphs>
  <Slides>19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ערכת נושא Office</vt:lpstr>
      <vt:lpstr>FFT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FFT</dc:title>
  <dc:creator>Yonatan</dc:creator>
  <cp:lastModifiedBy>Yonatan</cp:lastModifiedBy>
  <cp:revision>18</cp:revision>
  <dcterms:created xsi:type="dcterms:W3CDTF">2015-01-27T02:51:02Z</dcterms:created>
  <dcterms:modified xsi:type="dcterms:W3CDTF">2015-01-27T21:46:24Z</dcterms:modified>
</cp:coreProperties>
</file>