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94" r:id="rId4"/>
    <p:sldId id="334" r:id="rId5"/>
    <p:sldId id="295" r:id="rId6"/>
    <p:sldId id="296" r:id="rId7"/>
    <p:sldId id="297" r:id="rId8"/>
    <p:sldId id="335" r:id="rId9"/>
    <p:sldId id="336" r:id="rId10"/>
    <p:sldId id="362" r:id="rId11"/>
    <p:sldId id="361" r:id="rId12"/>
    <p:sldId id="337" r:id="rId13"/>
    <p:sldId id="338" r:id="rId14"/>
    <p:sldId id="300" r:id="rId15"/>
    <p:sldId id="33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78" r:id="rId25"/>
    <p:sldId id="380" r:id="rId26"/>
    <p:sldId id="381" r:id="rId27"/>
    <p:sldId id="382" r:id="rId28"/>
    <p:sldId id="383" r:id="rId29"/>
    <p:sldId id="384" r:id="rId30"/>
    <p:sldId id="340" r:id="rId31"/>
    <p:sldId id="349" r:id="rId32"/>
    <p:sldId id="350" r:id="rId33"/>
    <p:sldId id="351" r:id="rId34"/>
    <p:sldId id="352" r:id="rId35"/>
    <p:sldId id="341" r:id="rId36"/>
    <p:sldId id="342" r:id="rId37"/>
    <p:sldId id="343" r:id="rId38"/>
    <p:sldId id="355" r:id="rId39"/>
    <p:sldId id="389" r:id="rId40"/>
    <p:sldId id="390" r:id="rId41"/>
    <p:sldId id="391" r:id="rId42"/>
    <p:sldId id="392" r:id="rId43"/>
    <p:sldId id="353" r:id="rId44"/>
    <p:sldId id="345" r:id="rId45"/>
    <p:sldId id="346" r:id="rId46"/>
    <p:sldId id="393" r:id="rId47"/>
    <p:sldId id="394" r:id="rId48"/>
    <p:sldId id="395" r:id="rId49"/>
    <p:sldId id="396" r:id="rId50"/>
    <p:sldId id="385" r:id="rId51"/>
    <p:sldId id="356" r:id="rId52"/>
    <p:sldId id="357" r:id="rId53"/>
    <p:sldId id="358" r:id="rId54"/>
    <p:sldId id="364" r:id="rId55"/>
    <p:sldId id="366" r:id="rId56"/>
    <p:sldId id="360" r:id="rId57"/>
    <p:sldId id="310" r:id="rId58"/>
    <p:sldId id="368" r:id="rId59"/>
    <p:sldId id="311" r:id="rId60"/>
    <p:sldId id="331" r:id="rId61"/>
    <p:sldId id="371" r:id="rId62"/>
    <p:sldId id="372" r:id="rId63"/>
    <p:sldId id="332" r:id="rId64"/>
    <p:sldId id="373" r:id="rId65"/>
    <p:sldId id="374" r:id="rId66"/>
    <p:sldId id="386" r:id="rId67"/>
    <p:sldId id="387" r:id="rId68"/>
    <p:sldId id="375" r:id="rId69"/>
    <p:sldId id="376" r:id="rId70"/>
    <p:sldId id="377" r:id="rId71"/>
    <p:sldId id="330" r:id="rId7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כ"ט/אדר/תש"פ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40.png"/><Relationship Id="rId18" Type="http://schemas.openxmlformats.org/officeDocument/2006/relationships/image" Target="../media/image46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52.xml"/><Relationship Id="rId16" Type="http://schemas.openxmlformats.org/officeDocument/2006/relationships/image" Target="../media/image43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38.png"/><Relationship Id="rId5" Type="http://schemas.openxmlformats.org/officeDocument/2006/relationships/tags" Target="../tags/tag55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7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49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61.xml"/><Relationship Id="rId16" Type="http://schemas.openxmlformats.org/officeDocument/2006/relationships/image" Target="../media/image5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39.png"/><Relationship Id="rId5" Type="http://schemas.openxmlformats.org/officeDocument/2006/relationships/tags" Target="../tags/tag64.xml"/><Relationship Id="rId15" Type="http://schemas.openxmlformats.org/officeDocument/2006/relationships/image" Target="../media/image51.png"/><Relationship Id="rId10" Type="http://schemas.openxmlformats.org/officeDocument/2006/relationships/image" Target="../media/image38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image" Target="../media/image57.png"/><Relationship Id="rId3" Type="http://schemas.openxmlformats.org/officeDocument/2006/relationships/tags" Target="../tags/tag70.xml"/><Relationship Id="rId21" Type="http://schemas.openxmlformats.org/officeDocument/2006/relationships/image" Target="../media/image60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56.png"/><Relationship Id="rId2" Type="http://schemas.openxmlformats.org/officeDocument/2006/relationships/tags" Target="../tags/tag69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tags" Target="../tags/tag77.xml"/><Relationship Id="rId19" Type="http://schemas.openxmlformats.org/officeDocument/2006/relationships/image" Target="../media/image58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7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66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5.png"/><Relationship Id="rId5" Type="http://schemas.openxmlformats.org/officeDocument/2006/relationships/tags" Target="../tags/tag85.xml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tags" Target="../tags/tag84.xml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90.xml"/><Relationship Id="rId7" Type="http://schemas.openxmlformats.org/officeDocument/2006/relationships/image" Target="../media/image6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1.png"/><Relationship Id="rId5" Type="http://schemas.openxmlformats.org/officeDocument/2006/relationships/tags" Target="../tags/tag92.xml"/><Relationship Id="rId10" Type="http://schemas.openxmlformats.org/officeDocument/2006/relationships/image" Target="../media/image68.png"/><Relationship Id="rId4" Type="http://schemas.openxmlformats.org/officeDocument/2006/relationships/tags" Target="../tags/tag91.xml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image" Target="../media/image63.png"/><Relationship Id="rId26" Type="http://schemas.openxmlformats.org/officeDocument/2006/relationships/image" Target="../media/image77.png"/><Relationship Id="rId3" Type="http://schemas.openxmlformats.org/officeDocument/2006/relationships/tags" Target="../tags/tag95.xml"/><Relationship Id="rId21" Type="http://schemas.openxmlformats.org/officeDocument/2006/relationships/image" Target="../media/image7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slideLayout" Target="../slideLayouts/slideLayout6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image" Target="../media/image72.png"/><Relationship Id="rId29" Type="http://schemas.openxmlformats.org/officeDocument/2006/relationships/image" Target="../media/image8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2.png"/><Relationship Id="rId32" Type="http://schemas.openxmlformats.org/officeDocument/2006/relationships/image" Target="../media/image83.pn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75.png"/><Relationship Id="rId28" Type="http://schemas.openxmlformats.org/officeDocument/2006/relationships/image" Target="../media/image79.png"/><Relationship Id="rId10" Type="http://schemas.openxmlformats.org/officeDocument/2006/relationships/tags" Target="../tags/tag102.xml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74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8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11.xml"/><Relationship Id="rId21" Type="http://schemas.openxmlformats.org/officeDocument/2006/relationships/image" Target="../media/image86.png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10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85.png"/><Relationship Id="rId29" Type="http://schemas.openxmlformats.org/officeDocument/2006/relationships/image" Target="../media/image88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image" Target="../media/image81.png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18.xml"/><Relationship Id="rId19" Type="http://schemas.openxmlformats.org/officeDocument/2006/relationships/image" Target="../media/image72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26.xml"/><Relationship Id="rId21" Type="http://schemas.openxmlformats.org/officeDocument/2006/relationships/image" Target="../media/image86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25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89.png"/><Relationship Id="rId29" Type="http://schemas.openxmlformats.org/officeDocument/2006/relationships/image" Target="../media/image88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81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33.xml"/><Relationship Id="rId19" Type="http://schemas.openxmlformats.org/officeDocument/2006/relationships/image" Target="../media/image72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64.png"/><Relationship Id="rId26" Type="http://schemas.openxmlformats.org/officeDocument/2006/relationships/image" Target="../media/image76.png"/><Relationship Id="rId3" Type="http://schemas.openxmlformats.org/officeDocument/2006/relationships/tags" Target="../tags/tag141.xml"/><Relationship Id="rId21" Type="http://schemas.openxmlformats.org/officeDocument/2006/relationships/image" Target="../media/image86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63.png"/><Relationship Id="rId25" Type="http://schemas.openxmlformats.org/officeDocument/2006/relationships/image" Target="../media/image2.png"/><Relationship Id="rId2" Type="http://schemas.openxmlformats.org/officeDocument/2006/relationships/tags" Target="../tags/tag140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90.png"/><Relationship Id="rId29" Type="http://schemas.openxmlformats.org/officeDocument/2006/relationships/image" Target="../media/image88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81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80.png"/><Relationship Id="rId28" Type="http://schemas.openxmlformats.org/officeDocument/2006/relationships/image" Target="../media/image78.png"/><Relationship Id="rId10" Type="http://schemas.openxmlformats.org/officeDocument/2006/relationships/tags" Target="../tags/tag148.xml"/><Relationship Id="rId19" Type="http://schemas.openxmlformats.org/officeDocument/2006/relationships/image" Target="../media/image72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87.png"/><Relationship Id="rId27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56.xml"/><Relationship Id="rId7" Type="http://schemas.openxmlformats.org/officeDocument/2006/relationships/image" Target="../media/image91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5.png"/><Relationship Id="rId5" Type="http://schemas.openxmlformats.org/officeDocument/2006/relationships/tags" Target="../tags/tag158.xml"/><Relationship Id="rId10" Type="http://schemas.openxmlformats.org/officeDocument/2006/relationships/image" Target="../media/image94.png"/><Relationship Id="rId4" Type="http://schemas.openxmlformats.org/officeDocument/2006/relationships/tags" Target="../tags/tag157.xml"/><Relationship Id="rId9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7.png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94.png"/><Relationship Id="rId5" Type="http://schemas.openxmlformats.org/officeDocument/2006/relationships/tags" Target="../tags/tag163.xml"/><Relationship Id="rId10" Type="http://schemas.openxmlformats.org/officeDocument/2006/relationships/image" Target="../media/image93.png"/><Relationship Id="rId4" Type="http://schemas.openxmlformats.org/officeDocument/2006/relationships/tags" Target="../tags/tag162.xml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9.pn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image" Target="../media/image98.png"/><Relationship Id="rId5" Type="http://schemas.openxmlformats.org/officeDocument/2006/relationships/tags" Target="../tags/tag169.xml"/><Relationship Id="rId10" Type="http://schemas.openxmlformats.org/officeDocument/2006/relationships/image" Target="../media/image93.png"/><Relationship Id="rId4" Type="http://schemas.openxmlformats.org/officeDocument/2006/relationships/tags" Target="../tags/tag168.xml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1.png"/><Relationship Id="rId3" Type="http://schemas.openxmlformats.org/officeDocument/2006/relationships/tags" Target="../tags/tag17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100.png"/><Relationship Id="rId5" Type="http://schemas.openxmlformats.org/officeDocument/2006/relationships/tags" Target="../tags/tag175.xml"/><Relationship Id="rId10" Type="http://schemas.openxmlformats.org/officeDocument/2006/relationships/image" Target="../media/image93.png"/><Relationship Id="rId4" Type="http://schemas.openxmlformats.org/officeDocument/2006/relationships/tags" Target="../tags/tag174.xml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179.xml"/><Relationship Id="rId7" Type="http://schemas.openxmlformats.org/officeDocument/2006/relationships/image" Target="../media/image91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02.png"/><Relationship Id="rId5" Type="http://schemas.openxmlformats.org/officeDocument/2006/relationships/tags" Target="../tags/tag181.xml"/><Relationship Id="rId10" Type="http://schemas.openxmlformats.org/officeDocument/2006/relationships/image" Target="../media/image94.png"/><Relationship Id="rId4" Type="http://schemas.openxmlformats.org/officeDocument/2006/relationships/tags" Target="../tags/tag180.xml"/><Relationship Id="rId9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image" Target="../media/image94.png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image" Target="../media/image93.png"/><Relationship Id="rId17" Type="http://schemas.openxmlformats.org/officeDocument/2006/relationships/image" Target="../media/image105.png"/><Relationship Id="rId2" Type="http://schemas.openxmlformats.org/officeDocument/2006/relationships/tags" Target="../tags/tag183.xml"/><Relationship Id="rId16" Type="http://schemas.openxmlformats.org/officeDocument/2006/relationships/image" Target="../media/image104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92.png"/><Relationship Id="rId5" Type="http://schemas.openxmlformats.org/officeDocument/2006/relationships/tags" Target="../tags/tag186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18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image" Target="../media/image94.png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image" Target="../media/image93.png"/><Relationship Id="rId17" Type="http://schemas.openxmlformats.org/officeDocument/2006/relationships/image" Target="../media/image108.png"/><Relationship Id="rId2" Type="http://schemas.openxmlformats.org/officeDocument/2006/relationships/tags" Target="../tags/tag191.xml"/><Relationship Id="rId16" Type="http://schemas.openxmlformats.org/officeDocument/2006/relationships/image" Target="../media/image107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image" Target="../media/image92.png"/><Relationship Id="rId5" Type="http://schemas.openxmlformats.org/officeDocument/2006/relationships/tags" Target="../tags/tag194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19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94.png"/><Relationship Id="rId3" Type="http://schemas.openxmlformats.org/officeDocument/2006/relationships/tags" Target="../tags/tag200.xml"/><Relationship Id="rId7" Type="http://schemas.openxmlformats.org/officeDocument/2006/relationships/tags" Target="../tags/tag204.xml"/><Relationship Id="rId12" Type="http://schemas.openxmlformats.org/officeDocument/2006/relationships/image" Target="../media/image93.png"/><Relationship Id="rId17" Type="http://schemas.openxmlformats.org/officeDocument/2006/relationships/image" Target="../media/image111.png"/><Relationship Id="rId2" Type="http://schemas.openxmlformats.org/officeDocument/2006/relationships/tags" Target="../tags/tag199.xml"/><Relationship Id="rId16" Type="http://schemas.openxmlformats.org/officeDocument/2006/relationships/image" Target="../media/image110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92.png"/><Relationship Id="rId5" Type="http://schemas.openxmlformats.org/officeDocument/2006/relationships/tags" Target="../tags/tag202.xml"/><Relationship Id="rId15" Type="http://schemas.openxmlformats.org/officeDocument/2006/relationships/image" Target="../media/image97.png"/><Relationship Id="rId10" Type="http://schemas.openxmlformats.org/officeDocument/2006/relationships/image" Target="../media/image91.png"/><Relationship Id="rId4" Type="http://schemas.openxmlformats.org/officeDocument/2006/relationships/tags" Target="../tags/tag20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08.xml"/><Relationship Id="rId7" Type="http://schemas.openxmlformats.org/officeDocument/2006/relationships/image" Target="../media/image91.png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2.png"/><Relationship Id="rId5" Type="http://schemas.openxmlformats.org/officeDocument/2006/relationships/tags" Target="../tags/tag210.xml"/><Relationship Id="rId10" Type="http://schemas.openxmlformats.org/officeDocument/2006/relationships/image" Target="../media/image94.png"/><Relationship Id="rId4" Type="http://schemas.openxmlformats.org/officeDocument/2006/relationships/tags" Target="../tags/tag209.xml"/><Relationship Id="rId9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13.xml"/><Relationship Id="rId7" Type="http://schemas.openxmlformats.org/officeDocument/2006/relationships/image" Target="../media/image91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15.xml"/><Relationship Id="rId10" Type="http://schemas.openxmlformats.org/officeDocument/2006/relationships/image" Target="../media/image94.png"/><Relationship Id="rId4" Type="http://schemas.openxmlformats.org/officeDocument/2006/relationships/tags" Target="../tags/tag214.xml"/><Relationship Id="rId9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tags" Target="../tags/tag218.xml"/><Relationship Id="rId7" Type="http://schemas.openxmlformats.org/officeDocument/2006/relationships/image" Target="../media/image91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13.png"/><Relationship Id="rId5" Type="http://schemas.openxmlformats.org/officeDocument/2006/relationships/tags" Target="../tags/tag220.xml"/><Relationship Id="rId10" Type="http://schemas.openxmlformats.org/officeDocument/2006/relationships/image" Target="../media/image94.png"/><Relationship Id="rId4" Type="http://schemas.openxmlformats.org/officeDocument/2006/relationships/tags" Target="../tags/tag219.xml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.xml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7.png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image" Target="../media/image116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image" Target="../media/image93.png"/><Relationship Id="rId5" Type="http://schemas.openxmlformats.org/officeDocument/2006/relationships/tags" Target="../tags/tag225.xml"/><Relationship Id="rId15" Type="http://schemas.openxmlformats.org/officeDocument/2006/relationships/image" Target="../media/image119.png"/><Relationship Id="rId10" Type="http://schemas.openxmlformats.org/officeDocument/2006/relationships/image" Target="../media/image115.png"/><Relationship Id="rId4" Type="http://schemas.openxmlformats.org/officeDocument/2006/relationships/tags" Target="../tags/tag224.xml"/><Relationship Id="rId9" Type="http://schemas.openxmlformats.org/officeDocument/2006/relationships/image" Target="../media/image114.png"/><Relationship Id="rId1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tags" Target="../tags/tag229.xml"/><Relationship Id="rId16" Type="http://schemas.openxmlformats.org/officeDocument/2006/relationships/image" Target="../media/image125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120.png"/><Relationship Id="rId5" Type="http://schemas.openxmlformats.org/officeDocument/2006/relationships/tags" Target="../tags/tag232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8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1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tags" Target="../tags/tag238.xml"/><Relationship Id="rId16" Type="http://schemas.openxmlformats.org/officeDocument/2006/relationships/image" Target="../media/image134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image" Target="../media/image129.png"/><Relationship Id="rId5" Type="http://schemas.openxmlformats.org/officeDocument/2006/relationships/tags" Target="../tags/tag241.xml"/><Relationship Id="rId15" Type="http://schemas.openxmlformats.org/officeDocument/2006/relationships/image" Target="../media/image13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37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42.png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image" Target="../media/image141.png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image" Target="../media/image140.png"/><Relationship Id="rId5" Type="http://schemas.openxmlformats.org/officeDocument/2006/relationships/tags" Target="../tags/tag250.xml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tags" Target="../tags/tag249.xml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7" Type="http://schemas.openxmlformats.org/officeDocument/2006/relationships/image" Target="../media/image147.png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49.png"/><Relationship Id="rId3" Type="http://schemas.openxmlformats.org/officeDocument/2006/relationships/tags" Target="../tags/tag258.xml"/><Relationship Id="rId21" Type="http://schemas.openxmlformats.org/officeDocument/2006/relationships/image" Target="../media/image2.png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image" Target="../media/image78.png"/><Relationship Id="rId2" Type="http://schemas.openxmlformats.org/officeDocument/2006/relationships/tags" Target="../tags/tag257.xml"/><Relationship Id="rId16" Type="http://schemas.openxmlformats.org/officeDocument/2006/relationships/image" Target="../media/image148.png"/><Relationship Id="rId20" Type="http://schemas.openxmlformats.org/officeDocument/2006/relationships/image" Target="../media/image81.png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image" Target="../media/image87.png"/><Relationship Id="rId5" Type="http://schemas.openxmlformats.org/officeDocument/2006/relationships/tags" Target="../tags/tag260.xml"/><Relationship Id="rId15" Type="http://schemas.openxmlformats.org/officeDocument/2006/relationships/image" Target="../media/image64.png"/><Relationship Id="rId23" Type="http://schemas.openxmlformats.org/officeDocument/2006/relationships/image" Target="../media/image77.png"/><Relationship Id="rId10" Type="http://schemas.openxmlformats.org/officeDocument/2006/relationships/tags" Target="../tags/tag265.xml"/><Relationship Id="rId19" Type="http://schemas.openxmlformats.org/officeDocument/2006/relationships/image" Target="../media/image150.png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image" Target="../media/image63.png"/><Relationship Id="rId22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image" Target="../media/image63.png"/><Relationship Id="rId18" Type="http://schemas.openxmlformats.org/officeDocument/2006/relationships/image" Target="../media/image2.png"/><Relationship Id="rId3" Type="http://schemas.openxmlformats.org/officeDocument/2006/relationships/tags" Target="../tags/tag270.xml"/><Relationship Id="rId21" Type="http://schemas.openxmlformats.org/officeDocument/2006/relationships/image" Target="../media/image87.png"/><Relationship Id="rId7" Type="http://schemas.openxmlformats.org/officeDocument/2006/relationships/tags" Target="../tags/tag27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50.png"/><Relationship Id="rId2" Type="http://schemas.openxmlformats.org/officeDocument/2006/relationships/tags" Target="../tags/tag269.xml"/><Relationship Id="rId16" Type="http://schemas.openxmlformats.org/officeDocument/2006/relationships/image" Target="../media/image151.png"/><Relationship Id="rId20" Type="http://schemas.openxmlformats.org/officeDocument/2006/relationships/image" Target="../media/image77.png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image" Target="../media/image148.png"/><Relationship Id="rId23" Type="http://schemas.openxmlformats.org/officeDocument/2006/relationships/image" Target="../media/image78.png"/><Relationship Id="rId10" Type="http://schemas.openxmlformats.org/officeDocument/2006/relationships/tags" Target="../tags/tag277.xml"/><Relationship Id="rId19" Type="http://schemas.openxmlformats.org/officeDocument/2006/relationships/image" Target="../media/image76.png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image" Target="../media/image64.png"/><Relationship Id="rId22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image" Target="../media/image153.png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93.png"/><Relationship Id="rId17" Type="http://schemas.openxmlformats.org/officeDocument/2006/relationships/image" Target="../media/image157.png"/><Relationship Id="rId2" Type="http://schemas.openxmlformats.org/officeDocument/2006/relationships/tags" Target="../tags/tag280.xml"/><Relationship Id="rId16" Type="http://schemas.openxmlformats.org/officeDocument/2006/relationships/image" Target="../media/image156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image" Target="../media/image92.png"/><Relationship Id="rId5" Type="http://schemas.openxmlformats.org/officeDocument/2006/relationships/tags" Target="../tags/tag283.xml"/><Relationship Id="rId15" Type="http://schemas.openxmlformats.org/officeDocument/2006/relationships/image" Target="../media/image155.png"/><Relationship Id="rId10" Type="http://schemas.openxmlformats.org/officeDocument/2006/relationships/image" Target="../media/image91.png"/><Relationship Id="rId4" Type="http://schemas.openxmlformats.org/officeDocument/2006/relationships/tags" Target="../tags/tag28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7" Type="http://schemas.openxmlformats.org/officeDocument/2006/relationships/image" Target="../media/image159.png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image" Target="../media/image158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tags" Target="../tags/tag292.xml"/><Relationship Id="rId7" Type="http://schemas.openxmlformats.org/officeDocument/2006/relationships/image" Target="../media/image160.pn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3.png"/><Relationship Id="rId5" Type="http://schemas.openxmlformats.org/officeDocument/2006/relationships/tags" Target="../tags/tag294.xml"/><Relationship Id="rId10" Type="http://schemas.openxmlformats.org/officeDocument/2006/relationships/image" Target="../media/image134.png"/><Relationship Id="rId4" Type="http://schemas.openxmlformats.org/officeDocument/2006/relationships/tags" Target="../tags/tag293.xml"/><Relationship Id="rId9" Type="http://schemas.openxmlformats.org/officeDocument/2006/relationships/image" Target="../media/image16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4.png"/><Relationship Id="rId5" Type="http://schemas.openxmlformats.org/officeDocument/2006/relationships/tags" Target="../tags/tag18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7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tags" Target="../tags/tag297.xml"/><Relationship Id="rId7" Type="http://schemas.openxmlformats.org/officeDocument/2006/relationships/image" Target="../media/image160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6.png"/><Relationship Id="rId5" Type="http://schemas.openxmlformats.org/officeDocument/2006/relationships/tags" Target="../tags/tag299.xml"/><Relationship Id="rId10" Type="http://schemas.openxmlformats.org/officeDocument/2006/relationships/image" Target="../media/image134.png"/><Relationship Id="rId4" Type="http://schemas.openxmlformats.org/officeDocument/2006/relationships/tags" Target="../tags/tag298.xml"/><Relationship Id="rId9" Type="http://schemas.openxmlformats.org/officeDocument/2006/relationships/image" Target="../media/image1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302.xml"/><Relationship Id="rId7" Type="http://schemas.openxmlformats.org/officeDocument/2006/relationships/image" Target="../media/image167.png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image" Target="../media/image16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3.xml"/><Relationship Id="rId9" Type="http://schemas.openxmlformats.org/officeDocument/2006/relationships/image" Target="../media/image16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tags" Target="../tags/tag306.xml"/><Relationship Id="rId7" Type="http://schemas.openxmlformats.org/officeDocument/2006/relationships/image" Target="../media/image170.png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6" Type="http://schemas.openxmlformats.org/officeDocument/2006/relationships/image" Target="../media/image16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7.xml"/><Relationship Id="rId9" Type="http://schemas.openxmlformats.org/officeDocument/2006/relationships/image" Target="../media/image16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13" Type="http://schemas.openxmlformats.org/officeDocument/2006/relationships/image" Target="../media/image63.png"/><Relationship Id="rId18" Type="http://schemas.openxmlformats.org/officeDocument/2006/relationships/image" Target="../media/image80.png"/><Relationship Id="rId3" Type="http://schemas.openxmlformats.org/officeDocument/2006/relationships/tags" Target="../tags/tag310.xml"/><Relationship Id="rId21" Type="http://schemas.openxmlformats.org/officeDocument/2006/relationships/image" Target="../media/image77.png"/><Relationship Id="rId7" Type="http://schemas.openxmlformats.org/officeDocument/2006/relationships/tags" Target="../tags/tag31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73.png"/><Relationship Id="rId2" Type="http://schemas.openxmlformats.org/officeDocument/2006/relationships/tags" Target="../tags/tag309.xml"/><Relationship Id="rId16" Type="http://schemas.openxmlformats.org/officeDocument/2006/relationships/image" Target="../media/image172.png"/><Relationship Id="rId20" Type="http://schemas.openxmlformats.org/officeDocument/2006/relationships/image" Target="../media/image76.png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11" Type="http://schemas.openxmlformats.org/officeDocument/2006/relationships/tags" Target="../tags/tag318.xml"/><Relationship Id="rId5" Type="http://schemas.openxmlformats.org/officeDocument/2006/relationships/tags" Target="../tags/tag312.xml"/><Relationship Id="rId15" Type="http://schemas.openxmlformats.org/officeDocument/2006/relationships/image" Target="../media/image171.png"/><Relationship Id="rId23" Type="http://schemas.openxmlformats.org/officeDocument/2006/relationships/image" Target="../media/image174.png"/><Relationship Id="rId10" Type="http://schemas.openxmlformats.org/officeDocument/2006/relationships/tags" Target="../tags/tag317.xml"/><Relationship Id="rId19" Type="http://schemas.openxmlformats.org/officeDocument/2006/relationships/image" Target="../media/image2.png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4" Type="http://schemas.openxmlformats.org/officeDocument/2006/relationships/image" Target="../media/image64.png"/><Relationship Id="rId22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76.png"/><Relationship Id="rId3" Type="http://schemas.openxmlformats.org/officeDocument/2006/relationships/tags" Target="../tags/tag321.xml"/><Relationship Id="rId21" Type="http://schemas.openxmlformats.org/officeDocument/2006/relationships/image" Target="../media/image2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image" Target="../media/image171.png"/><Relationship Id="rId25" Type="http://schemas.openxmlformats.org/officeDocument/2006/relationships/image" Target="../media/image178.png"/><Relationship Id="rId2" Type="http://schemas.openxmlformats.org/officeDocument/2006/relationships/tags" Target="../tags/tag320.xml"/><Relationship Id="rId16" Type="http://schemas.openxmlformats.org/officeDocument/2006/relationships/image" Target="../media/image175.png"/><Relationship Id="rId20" Type="http://schemas.openxmlformats.org/officeDocument/2006/relationships/image" Target="../media/image80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78.png"/><Relationship Id="rId5" Type="http://schemas.openxmlformats.org/officeDocument/2006/relationships/tags" Target="../tags/tag323.xml"/><Relationship Id="rId15" Type="http://schemas.openxmlformats.org/officeDocument/2006/relationships/image" Target="../media/image64.png"/><Relationship Id="rId23" Type="http://schemas.openxmlformats.org/officeDocument/2006/relationships/image" Target="../media/image77.png"/><Relationship Id="rId10" Type="http://schemas.openxmlformats.org/officeDocument/2006/relationships/tags" Target="../tags/tag328.xml"/><Relationship Id="rId19" Type="http://schemas.openxmlformats.org/officeDocument/2006/relationships/image" Target="../media/image177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image" Target="../media/image63.png"/><Relationship Id="rId22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image" Target="../media/image179.png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image" Target="../media/image93.png"/><Relationship Id="rId17" Type="http://schemas.openxmlformats.org/officeDocument/2006/relationships/image" Target="../media/image183.png"/><Relationship Id="rId2" Type="http://schemas.openxmlformats.org/officeDocument/2006/relationships/tags" Target="../tags/tag332.xml"/><Relationship Id="rId16" Type="http://schemas.openxmlformats.org/officeDocument/2006/relationships/image" Target="../media/image182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image" Target="../media/image92.png"/><Relationship Id="rId5" Type="http://schemas.openxmlformats.org/officeDocument/2006/relationships/tags" Target="../tags/tag335.xml"/><Relationship Id="rId15" Type="http://schemas.openxmlformats.org/officeDocument/2006/relationships/image" Target="../media/image181.png"/><Relationship Id="rId10" Type="http://schemas.openxmlformats.org/officeDocument/2006/relationships/image" Target="../media/image91.png"/><Relationship Id="rId4" Type="http://schemas.openxmlformats.org/officeDocument/2006/relationships/tags" Target="../tags/tag33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tags" Target="../tags/tag341.xml"/><Relationship Id="rId7" Type="http://schemas.openxmlformats.org/officeDocument/2006/relationships/image" Target="../media/image184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5.png"/><Relationship Id="rId5" Type="http://schemas.openxmlformats.org/officeDocument/2006/relationships/tags" Target="../tags/tag343.xml"/><Relationship Id="rId10" Type="http://schemas.openxmlformats.org/officeDocument/2006/relationships/image" Target="../media/image186.png"/><Relationship Id="rId4" Type="http://schemas.openxmlformats.org/officeDocument/2006/relationships/tags" Target="../tags/tag342.xml"/><Relationship Id="rId9" Type="http://schemas.openxmlformats.org/officeDocument/2006/relationships/image" Target="../media/image18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91.png"/><Relationship Id="rId3" Type="http://schemas.openxmlformats.org/officeDocument/2006/relationships/tags" Target="../tags/tag34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0.png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image" Target="../media/image189.png"/><Relationship Id="rId5" Type="http://schemas.openxmlformats.org/officeDocument/2006/relationships/tags" Target="../tags/tag348.xml"/><Relationship Id="rId10" Type="http://schemas.openxmlformats.org/officeDocument/2006/relationships/image" Target="../media/image188.png"/><Relationship Id="rId4" Type="http://schemas.openxmlformats.org/officeDocument/2006/relationships/tags" Target="../tags/tag347.xml"/><Relationship Id="rId9" Type="http://schemas.openxmlformats.org/officeDocument/2006/relationships/image" Target="../media/image18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tags" Target="../tags/tag352.xml"/><Relationship Id="rId7" Type="http://schemas.openxmlformats.org/officeDocument/2006/relationships/image" Target="../media/image184.png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5.png"/><Relationship Id="rId5" Type="http://schemas.openxmlformats.org/officeDocument/2006/relationships/tags" Target="../tags/tag354.xml"/><Relationship Id="rId10" Type="http://schemas.openxmlformats.org/officeDocument/2006/relationships/image" Target="../media/image194.png"/><Relationship Id="rId4" Type="http://schemas.openxmlformats.org/officeDocument/2006/relationships/tags" Target="../tags/tag353.xml"/><Relationship Id="rId9" Type="http://schemas.openxmlformats.org/officeDocument/2006/relationships/image" Target="../media/image1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7" Type="http://schemas.openxmlformats.org/officeDocument/2006/relationships/image" Target="../media/image196.png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image" Target="../media/image195.png"/><Relationship Id="rId5" Type="http://schemas.openxmlformats.org/officeDocument/2006/relationships/image" Target="../media/image184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17" Type="http://schemas.openxmlformats.org/officeDocument/2006/relationships/image" Target="../media/image24.png"/><Relationship Id="rId2" Type="http://schemas.openxmlformats.org/officeDocument/2006/relationships/tags" Target="../tags/tag22.xml"/><Relationship Id="rId16" Type="http://schemas.openxmlformats.org/officeDocument/2006/relationships/image" Target="../media/image2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19.png"/><Relationship Id="rId5" Type="http://schemas.openxmlformats.org/officeDocument/2006/relationships/tags" Target="../tags/tag25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image" Target="../media/image80.png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image" Target="../media/image198.png"/><Relationship Id="rId17" Type="http://schemas.openxmlformats.org/officeDocument/2006/relationships/image" Target="../media/image78.png"/><Relationship Id="rId2" Type="http://schemas.openxmlformats.org/officeDocument/2006/relationships/tags" Target="../tags/tag359.xml"/><Relationship Id="rId16" Type="http://schemas.openxmlformats.org/officeDocument/2006/relationships/image" Target="../media/image77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image" Target="../media/image197.png"/><Relationship Id="rId5" Type="http://schemas.openxmlformats.org/officeDocument/2006/relationships/tags" Target="../tags/tag362.xml"/><Relationship Id="rId15" Type="http://schemas.openxmlformats.org/officeDocument/2006/relationships/image" Target="../media/image7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tags" Target="../tags/tag371.xml"/><Relationship Id="rId7" Type="http://schemas.openxmlformats.org/officeDocument/2006/relationships/image" Target="../media/image202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20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2.xml"/><Relationship Id="rId9" Type="http://schemas.openxmlformats.org/officeDocument/2006/relationships/image" Target="../media/image20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tags" Target="../tags/tag375.xml"/><Relationship Id="rId21" Type="http://schemas.openxmlformats.org/officeDocument/2006/relationships/image" Target="../media/image158.png"/><Relationship Id="rId7" Type="http://schemas.openxmlformats.org/officeDocument/2006/relationships/tags" Target="../tags/tag379.xml"/><Relationship Id="rId12" Type="http://schemas.openxmlformats.org/officeDocument/2006/relationships/image" Target="../media/image199.png"/><Relationship Id="rId17" Type="http://schemas.openxmlformats.org/officeDocument/2006/relationships/image" Target="../media/image209.png"/><Relationship Id="rId2" Type="http://schemas.openxmlformats.org/officeDocument/2006/relationships/tags" Target="../tags/tag374.xml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77.xml"/><Relationship Id="rId15" Type="http://schemas.openxmlformats.org/officeDocument/2006/relationships/image" Target="../media/image207.png"/><Relationship Id="rId10" Type="http://schemas.openxmlformats.org/officeDocument/2006/relationships/tags" Target="../tags/tag382.xml"/><Relationship Id="rId19" Type="http://schemas.openxmlformats.org/officeDocument/2006/relationships/image" Target="../media/image211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image" Target="../media/image20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16.png"/><Relationship Id="rId3" Type="http://schemas.openxmlformats.org/officeDocument/2006/relationships/tags" Target="../tags/tag38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5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image" Target="../media/image69.png"/><Relationship Id="rId5" Type="http://schemas.openxmlformats.org/officeDocument/2006/relationships/tags" Target="../tags/tag387.xml"/><Relationship Id="rId10" Type="http://schemas.openxmlformats.org/officeDocument/2006/relationships/image" Target="../media/image214.png"/><Relationship Id="rId4" Type="http://schemas.openxmlformats.org/officeDocument/2006/relationships/tags" Target="../tags/tag386.xml"/><Relationship Id="rId9" Type="http://schemas.openxmlformats.org/officeDocument/2006/relationships/image" Target="../media/image213.png"/><Relationship Id="rId14" Type="http://schemas.openxmlformats.org/officeDocument/2006/relationships/image" Target="../media/image2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image" Target="../media/image214.png"/><Relationship Id="rId18" Type="http://schemas.openxmlformats.org/officeDocument/2006/relationships/image" Target="../media/image220.png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image" Target="../media/image213.png"/><Relationship Id="rId17" Type="http://schemas.openxmlformats.org/officeDocument/2006/relationships/image" Target="../media/image219.png"/><Relationship Id="rId2" Type="http://schemas.openxmlformats.org/officeDocument/2006/relationships/tags" Target="../tags/tag390.xml"/><Relationship Id="rId16" Type="http://schemas.openxmlformats.org/officeDocument/2006/relationships/image" Target="../media/image218.png"/><Relationship Id="rId20" Type="http://schemas.openxmlformats.org/officeDocument/2006/relationships/image" Target="../media/image216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image" Target="../media/image38.png"/><Relationship Id="rId5" Type="http://schemas.openxmlformats.org/officeDocument/2006/relationships/tags" Target="../tags/tag393.xml"/><Relationship Id="rId15" Type="http://schemas.openxmlformats.org/officeDocument/2006/relationships/image" Target="../media/image21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52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image" Target="../media/image221.png"/><Relationship Id="rId26" Type="http://schemas.openxmlformats.org/officeDocument/2006/relationships/image" Target="../media/image229.png"/><Relationship Id="rId3" Type="http://schemas.openxmlformats.org/officeDocument/2006/relationships/tags" Target="../tags/tag400.xml"/><Relationship Id="rId21" Type="http://schemas.openxmlformats.org/officeDocument/2006/relationships/image" Target="../media/image224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image" Target="../media/image219.png"/><Relationship Id="rId25" Type="http://schemas.openxmlformats.org/officeDocument/2006/relationships/image" Target="../media/image228.png"/><Relationship Id="rId2" Type="http://schemas.openxmlformats.org/officeDocument/2006/relationships/tags" Target="../tags/tag399.xml"/><Relationship Id="rId16" Type="http://schemas.openxmlformats.org/officeDocument/2006/relationships/image" Target="../media/image213.png"/><Relationship Id="rId20" Type="http://schemas.openxmlformats.org/officeDocument/2006/relationships/image" Target="../media/image223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227.png"/><Relationship Id="rId5" Type="http://schemas.openxmlformats.org/officeDocument/2006/relationships/tags" Target="../tags/tag402.xml"/><Relationship Id="rId15" Type="http://schemas.openxmlformats.org/officeDocument/2006/relationships/image" Target="../media/image38.png"/><Relationship Id="rId23" Type="http://schemas.openxmlformats.org/officeDocument/2006/relationships/image" Target="../media/image226.png"/><Relationship Id="rId10" Type="http://schemas.openxmlformats.org/officeDocument/2006/relationships/tags" Target="../tags/tag407.xml"/><Relationship Id="rId19" Type="http://schemas.openxmlformats.org/officeDocument/2006/relationships/image" Target="../media/image222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tags" Target="../tags/tag413.xml"/><Relationship Id="rId7" Type="http://schemas.openxmlformats.org/officeDocument/2006/relationships/image" Target="../media/image93.png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image" Target="../media/image9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4.xml"/><Relationship Id="rId9" Type="http://schemas.openxmlformats.org/officeDocument/2006/relationships/image" Target="../media/image23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35.png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image" Target="../media/image234.pn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image" Target="../media/image233.png"/><Relationship Id="rId5" Type="http://schemas.openxmlformats.org/officeDocument/2006/relationships/tags" Target="../tags/tag419.xml"/><Relationship Id="rId15" Type="http://schemas.openxmlformats.org/officeDocument/2006/relationships/image" Target="../media/image237.png"/><Relationship Id="rId10" Type="http://schemas.openxmlformats.org/officeDocument/2006/relationships/image" Target="../media/image232.png"/><Relationship Id="rId4" Type="http://schemas.openxmlformats.org/officeDocument/2006/relationships/tags" Target="../tags/tag418.xml"/><Relationship Id="rId9" Type="http://schemas.openxmlformats.org/officeDocument/2006/relationships/image" Target="../media/image91.png"/><Relationship Id="rId14" Type="http://schemas.openxmlformats.org/officeDocument/2006/relationships/image" Target="../media/image23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1.png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image" Target="../media/image240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image" Target="../media/image93.png"/><Relationship Id="rId5" Type="http://schemas.openxmlformats.org/officeDocument/2006/relationships/tags" Target="../tags/tag426.xml"/><Relationship Id="rId15" Type="http://schemas.openxmlformats.org/officeDocument/2006/relationships/image" Target="../media/image243.png"/><Relationship Id="rId10" Type="http://schemas.openxmlformats.org/officeDocument/2006/relationships/image" Target="../media/image239.png"/><Relationship Id="rId4" Type="http://schemas.openxmlformats.org/officeDocument/2006/relationships/tags" Target="../tags/tag425.xml"/><Relationship Id="rId9" Type="http://schemas.openxmlformats.org/officeDocument/2006/relationships/image" Target="../media/image238.png"/><Relationship Id="rId14" Type="http://schemas.openxmlformats.org/officeDocument/2006/relationships/image" Target="../media/image2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2.xml"/><Relationship Id="rId7" Type="http://schemas.openxmlformats.org/officeDocument/2006/relationships/image" Target="../media/image2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3.xml"/><Relationship Id="rId9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47.png"/><Relationship Id="rId3" Type="http://schemas.openxmlformats.org/officeDocument/2006/relationships/tags" Target="../tags/tag431.xml"/><Relationship Id="rId7" Type="http://schemas.openxmlformats.org/officeDocument/2006/relationships/tags" Target="../tags/tag435.xml"/><Relationship Id="rId12" Type="http://schemas.openxmlformats.org/officeDocument/2006/relationships/image" Target="../media/image246.png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image" Target="../media/image240.png"/><Relationship Id="rId5" Type="http://schemas.openxmlformats.org/officeDocument/2006/relationships/tags" Target="../tags/tag433.xml"/><Relationship Id="rId15" Type="http://schemas.openxmlformats.org/officeDocument/2006/relationships/image" Target="../media/image249.png"/><Relationship Id="rId10" Type="http://schemas.openxmlformats.org/officeDocument/2006/relationships/image" Target="../media/image245.png"/><Relationship Id="rId4" Type="http://schemas.openxmlformats.org/officeDocument/2006/relationships/tags" Target="../tags/tag432.xml"/><Relationship Id="rId9" Type="http://schemas.openxmlformats.org/officeDocument/2006/relationships/image" Target="../media/image244.png"/><Relationship Id="rId14" Type="http://schemas.openxmlformats.org/officeDocument/2006/relationships/image" Target="../media/image24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image" Target="../media/image251.png"/><Relationship Id="rId18" Type="http://schemas.openxmlformats.org/officeDocument/2006/relationships/image" Target="../media/image256.png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image" Target="../media/image206.png"/><Relationship Id="rId17" Type="http://schemas.openxmlformats.org/officeDocument/2006/relationships/image" Target="../media/image255.png"/><Relationship Id="rId2" Type="http://schemas.openxmlformats.org/officeDocument/2006/relationships/tags" Target="../tags/tag437.xml"/><Relationship Id="rId16" Type="http://schemas.openxmlformats.org/officeDocument/2006/relationships/image" Target="../media/image254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250.png"/><Relationship Id="rId5" Type="http://schemas.openxmlformats.org/officeDocument/2006/relationships/tags" Target="../tags/tag440.xml"/><Relationship Id="rId15" Type="http://schemas.openxmlformats.org/officeDocument/2006/relationships/image" Target="../media/image253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57.png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image" Target="../media/image2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250.png"/><Relationship Id="rId18" Type="http://schemas.openxmlformats.org/officeDocument/2006/relationships/image" Target="../media/image254.png"/><Relationship Id="rId3" Type="http://schemas.openxmlformats.org/officeDocument/2006/relationships/tags" Target="../tags/tag447.xml"/><Relationship Id="rId21" Type="http://schemas.openxmlformats.org/officeDocument/2006/relationships/image" Target="../media/image260.png"/><Relationship Id="rId7" Type="http://schemas.openxmlformats.org/officeDocument/2006/relationships/tags" Target="../tags/tag45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3.png"/><Relationship Id="rId2" Type="http://schemas.openxmlformats.org/officeDocument/2006/relationships/tags" Target="../tags/tag446.xml"/><Relationship Id="rId16" Type="http://schemas.openxmlformats.org/officeDocument/2006/relationships/image" Target="../media/image252.png"/><Relationship Id="rId20" Type="http://schemas.openxmlformats.org/officeDocument/2006/relationships/image" Target="../media/image259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tags" Target="../tags/tag455.xml"/><Relationship Id="rId5" Type="http://schemas.openxmlformats.org/officeDocument/2006/relationships/tags" Target="../tags/tag449.xml"/><Relationship Id="rId15" Type="http://schemas.openxmlformats.org/officeDocument/2006/relationships/image" Target="../media/image251.png"/><Relationship Id="rId10" Type="http://schemas.openxmlformats.org/officeDocument/2006/relationships/tags" Target="../tags/tag454.xml"/><Relationship Id="rId19" Type="http://schemas.openxmlformats.org/officeDocument/2006/relationships/image" Target="../media/image258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image" Target="../media/image206.png"/><Relationship Id="rId22" Type="http://schemas.openxmlformats.org/officeDocument/2006/relationships/image" Target="../media/image26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image" Target="../media/image250.png"/><Relationship Id="rId18" Type="http://schemas.openxmlformats.org/officeDocument/2006/relationships/image" Target="../media/image254.png"/><Relationship Id="rId3" Type="http://schemas.openxmlformats.org/officeDocument/2006/relationships/tags" Target="../tags/tag458.xml"/><Relationship Id="rId21" Type="http://schemas.openxmlformats.org/officeDocument/2006/relationships/image" Target="../media/image255.png"/><Relationship Id="rId7" Type="http://schemas.openxmlformats.org/officeDocument/2006/relationships/tags" Target="../tags/tag46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53.png"/><Relationship Id="rId2" Type="http://schemas.openxmlformats.org/officeDocument/2006/relationships/tags" Target="../tags/tag457.xml"/><Relationship Id="rId16" Type="http://schemas.openxmlformats.org/officeDocument/2006/relationships/image" Target="../media/image252.png"/><Relationship Id="rId20" Type="http://schemas.openxmlformats.org/officeDocument/2006/relationships/image" Target="../media/image263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5" Type="http://schemas.openxmlformats.org/officeDocument/2006/relationships/tags" Target="../tags/tag460.xml"/><Relationship Id="rId15" Type="http://schemas.openxmlformats.org/officeDocument/2006/relationships/image" Target="../media/image251.png"/><Relationship Id="rId23" Type="http://schemas.openxmlformats.org/officeDocument/2006/relationships/image" Target="../media/image265.png"/><Relationship Id="rId10" Type="http://schemas.openxmlformats.org/officeDocument/2006/relationships/tags" Target="../tags/tag465.xml"/><Relationship Id="rId19" Type="http://schemas.openxmlformats.org/officeDocument/2006/relationships/image" Target="../media/image262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image" Target="../media/image206.png"/><Relationship Id="rId22" Type="http://schemas.openxmlformats.org/officeDocument/2006/relationships/image" Target="../media/image26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image" Target="../media/image251.png"/><Relationship Id="rId26" Type="http://schemas.openxmlformats.org/officeDocument/2006/relationships/image" Target="../media/image268.png"/><Relationship Id="rId3" Type="http://schemas.openxmlformats.org/officeDocument/2006/relationships/tags" Target="../tags/tag469.xml"/><Relationship Id="rId21" Type="http://schemas.openxmlformats.org/officeDocument/2006/relationships/image" Target="../media/image254.png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image" Target="../media/image206.png"/><Relationship Id="rId25" Type="http://schemas.openxmlformats.org/officeDocument/2006/relationships/image" Target="../media/image267.png"/><Relationship Id="rId2" Type="http://schemas.openxmlformats.org/officeDocument/2006/relationships/tags" Target="../tags/tag468.xml"/><Relationship Id="rId16" Type="http://schemas.openxmlformats.org/officeDocument/2006/relationships/image" Target="../media/image250.png"/><Relationship Id="rId20" Type="http://schemas.openxmlformats.org/officeDocument/2006/relationships/image" Target="../media/image253.png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24" Type="http://schemas.openxmlformats.org/officeDocument/2006/relationships/image" Target="../media/image266.png"/><Relationship Id="rId5" Type="http://schemas.openxmlformats.org/officeDocument/2006/relationships/tags" Target="../tags/tag471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63.png"/><Relationship Id="rId28" Type="http://schemas.openxmlformats.org/officeDocument/2006/relationships/image" Target="../media/image213.png"/><Relationship Id="rId10" Type="http://schemas.openxmlformats.org/officeDocument/2006/relationships/tags" Target="../tags/tag476.xml"/><Relationship Id="rId19" Type="http://schemas.openxmlformats.org/officeDocument/2006/relationships/image" Target="../media/image252.png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Relationship Id="rId22" Type="http://schemas.openxmlformats.org/officeDocument/2006/relationships/image" Target="../media/image262.png"/><Relationship Id="rId27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488.xml"/><Relationship Id="rId13" Type="http://schemas.openxmlformats.org/officeDocument/2006/relationships/image" Target="../media/image269.png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12" Type="http://schemas.openxmlformats.org/officeDocument/2006/relationships/image" Target="../media/image251.png"/><Relationship Id="rId17" Type="http://schemas.openxmlformats.org/officeDocument/2006/relationships/image" Target="../media/image272.png"/><Relationship Id="rId2" Type="http://schemas.openxmlformats.org/officeDocument/2006/relationships/tags" Target="../tags/tag482.xml"/><Relationship Id="rId16" Type="http://schemas.openxmlformats.org/officeDocument/2006/relationships/image" Target="../media/image271.png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11" Type="http://schemas.openxmlformats.org/officeDocument/2006/relationships/image" Target="../media/image206.png"/><Relationship Id="rId5" Type="http://schemas.openxmlformats.org/officeDocument/2006/relationships/tags" Target="../tags/tag485.xml"/><Relationship Id="rId15" Type="http://schemas.openxmlformats.org/officeDocument/2006/relationships/image" Target="../media/image252.png"/><Relationship Id="rId10" Type="http://schemas.openxmlformats.org/officeDocument/2006/relationships/image" Target="../media/image250.png"/><Relationship Id="rId4" Type="http://schemas.openxmlformats.org/officeDocument/2006/relationships/tags" Target="../tags/tag48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tags" Target="../tags/tag491.xml"/><Relationship Id="rId7" Type="http://schemas.openxmlformats.org/officeDocument/2006/relationships/image" Target="../media/image274.png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image" Target="../media/image27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9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image" Target="../media/image206.png"/><Relationship Id="rId26" Type="http://schemas.openxmlformats.org/officeDocument/2006/relationships/image" Target="../media/image277.png"/><Relationship Id="rId3" Type="http://schemas.openxmlformats.org/officeDocument/2006/relationships/tags" Target="../tags/tag495.xml"/><Relationship Id="rId21" Type="http://schemas.openxmlformats.org/officeDocument/2006/relationships/image" Target="../media/image270.png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image" Target="../media/image250.png"/><Relationship Id="rId25" Type="http://schemas.openxmlformats.org/officeDocument/2006/relationships/image" Target="../media/image276.png"/><Relationship Id="rId2" Type="http://schemas.openxmlformats.org/officeDocument/2006/relationships/tags" Target="../tags/tag494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9.png"/><Relationship Id="rId29" Type="http://schemas.openxmlformats.org/officeDocument/2006/relationships/image" Target="../media/image280.png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image" Target="../media/image272.png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271.png"/><Relationship Id="rId28" Type="http://schemas.openxmlformats.org/officeDocument/2006/relationships/image" Target="../media/image279.png"/><Relationship Id="rId10" Type="http://schemas.openxmlformats.org/officeDocument/2006/relationships/tags" Target="../tags/tag502.xml"/><Relationship Id="rId19" Type="http://schemas.openxmlformats.org/officeDocument/2006/relationships/image" Target="../media/image251.png"/><Relationship Id="rId31" Type="http://schemas.openxmlformats.org/officeDocument/2006/relationships/image" Target="../media/image282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image" Target="../media/image252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515.xml"/><Relationship Id="rId13" Type="http://schemas.openxmlformats.org/officeDocument/2006/relationships/tags" Target="../tags/tag520.xml"/><Relationship Id="rId18" Type="http://schemas.openxmlformats.org/officeDocument/2006/relationships/image" Target="../media/image206.png"/><Relationship Id="rId26" Type="http://schemas.openxmlformats.org/officeDocument/2006/relationships/image" Target="../media/image277.png"/><Relationship Id="rId3" Type="http://schemas.openxmlformats.org/officeDocument/2006/relationships/tags" Target="../tags/tag510.xml"/><Relationship Id="rId21" Type="http://schemas.openxmlformats.org/officeDocument/2006/relationships/image" Target="../media/image270.png"/><Relationship Id="rId7" Type="http://schemas.openxmlformats.org/officeDocument/2006/relationships/tags" Target="../tags/tag514.xml"/><Relationship Id="rId12" Type="http://schemas.openxmlformats.org/officeDocument/2006/relationships/tags" Target="../tags/tag519.xml"/><Relationship Id="rId17" Type="http://schemas.openxmlformats.org/officeDocument/2006/relationships/image" Target="../media/image250.png"/><Relationship Id="rId25" Type="http://schemas.openxmlformats.org/officeDocument/2006/relationships/image" Target="../media/image276.png"/><Relationship Id="rId2" Type="http://schemas.openxmlformats.org/officeDocument/2006/relationships/tags" Target="../tags/tag509.xml"/><Relationship Id="rId16" Type="http://schemas.openxmlformats.org/officeDocument/2006/relationships/slideLayout" Target="../slideLayouts/slideLayout6.xml"/><Relationship Id="rId20" Type="http://schemas.openxmlformats.org/officeDocument/2006/relationships/image" Target="../media/image269.png"/><Relationship Id="rId29" Type="http://schemas.openxmlformats.org/officeDocument/2006/relationships/image" Target="../media/image280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image" Target="../media/image272.png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image" Target="../media/image271.png"/><Relationship Id="rId28" Type="http://schemas.openxmlformats.org/officeDocument/2006/relationships/image" Target="../media/image283.png"/><Relationship Id="rId10" Type="http://schemas.openxmlformats.org/officeDocument/2006/relationships/tags" Target="../tags/tag517.xml"/><Relationship Id="rId19" Type="http://schemas.openxmlformats.org/officeDocument/2006/relationships/image" Target="../media/image251.png"/><Relationship Id="rId31" Type="http://schemas.openxmlformats.org/officeDocument/2006/relationships/image" Target="../media/image282.png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image" Target="../media/image252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image" Target="../media/image251.png"/><Relationship Id="rId26" Type="http://schemas.openxmlformats.org/officeDocument/2006/relationships/image" Target="../media/image285.png"/><Relationship Id="rId3" Type="http://schemas.openxmlformats.org/officeDocument/2006/relationships/tags" Target="../tags/tag525.xml"/><Relationship Id="rId21" Type="http://schemas.openxmlformats.org/officeDocument/2006/relationships/image" Target="../media/image252.png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image" Target="../media/image206.png"/><Relationship Id="rId25" Type="http://schemas.openxmlformats.org/officeDocument/2006/relationships/image" Target="../media/image262.png"/><Relationship Id="rId2" Type="http://schemas.openxmlformats.org/officeDocument/2006/relationships/tags" Target="../tags/tag524.xml"/><Relationship Id="rId16" Type="http://schemas.openxmlformats.org/officeDocument/2006/relationships/image" Target="../media/image250.png"/><Relationship Id="rId20" Type="http://schemas.openxmlformats.org/officeDocument/2006/relationships/image" Target="../media/image270.png"/><Relationship Id="rId29" Type="http://schemas.openxmlformats.org/officeDocument/2006/relationships/image" Target="../media/image288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image" Target="../media/image284.png"/><Relationship Id="rId5" Type="http://schemas.openxmlformats.org/officeDocument/2006/relationships/tags" Target="../tags/tag527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72.png"/><Relationship Id="rId28" Type="http://schemas.openxmlformats.org/officeDocument/2006/relationships/image" Target="../media/image287.png"/><Relationship Id="rId10" Type="http://schemas.openxmlformats.org/officeDocument/2006/relationships/tags" Target="../tags/tag532.xml"/><Relationship Id="rId19" Type="http://schemas.openxmlformats.org/officeDocument/2006/relationships/image" Target="../media/image269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image" Target="../media/image271.png"/><Relationship Id="rId27" Type="http://schemas.openxmlformats.org/officeDocument/2006/relationships/image" Target="../media/image28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.xml"/><Relationship Id="rId9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tags" Target="../tags/tag549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272.png"/><Relationship Id="rId3" Type="http://schemas.openxmlformats.org/officeDocument/2006/relationships/tags" Target="../tags/tag539.xml"/><Relationship Id="rId21" Type="http://schemas.openxmlformats.org/officeDocument/2006/relationships/image" Target="../media/image251.png"/><Relationship Id="rId34" Type="http://schemas.openxmlformats.org/officeDocument/2006/relationships/image" Target="../media/image295.png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tags" Target="../tags/tag553.xml"/><Relationship Id="rId25" Type="http://schemas.openxmlformats.org/officeDocument/2006/relationships/image" Target="../media/image271.png"/><Relationship Id="rId33" Type="http://schemas.openxmlformats.org/officeDocument/2006/relationships/image" Target="../media/image294.png"/><Relationship Id="rId2" Type="http://schemas.openxmlformats.org/officeDocument/2006/relationships/tags" Target="../tags/tag538.xml"/><Relationship Id="rId16" Type="http://schemas.openxmlformats.org/officeDocument/2006/relationships/tags" Target="../tags/tag552.xml"/><Relationship Id="rId20" Type="http://schemas.openxmlformats.org/officeDocument/2006/relationships/image" Target="../media/image206.png"/><Relationship Id="rId29" Type="http://schemas.openxmlformats.org/officeDocument/2006/relationships/image" Target="../media/image291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24" Type="http://schemas.openxmlformats.org/officeDocument/2006/relationships/image" Target="../media/image252.png"/><Relationship Id="rId32" Type="http://schemas.openxmlformats.org/officeDocument/2006/relationships/image" Target="../media/image293.png"/><Relationship Id="rId5" Type="http://schemas.openxmlformats.org/officeDocument/2006/relationships/tags" Target="../tags/tag541.xml"/><Relationship Id="rId15" Type="http://schemas.openxmlformats.org/officeDocument/2006/relationships/tags" Target="../tags/tag551.xml"/><Relationship Id="rId23" Type="http://schemas.openxmlformats.org/officeDocument/2006/relationships/image" Target="../media/image270.png"/><Relationship Id="rId28" Type="http://schemas.openxmlformats.org/officeDocument/2006/relationships/image" Target="../media/image290.png"/><Relationship Id="rId10" Type="http://schemas.openxmlformats.org/officeDocument/2006/relationships/tags" Target="../tags/tag546.xml"/><Relationship Id="rId19" Type="http://schemas.openxmlformats.org/officeDocument/2006/relationships/image" Target="../media/image250.png"/><Relationship Id="rId31" Type="http://schemas.openxmlformats.org/officeDocument/2006/relationships/image" Target="../media/image292.png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Relationship Id="rId22" Type="http://schemas.openxmlformats.org/officeDocument/2006/relationships/image" Target="../media/image269.png"/><Relationship Id="rId27" Type="http://schemas.openxmlformats.org/officeDocument/2006/relationships/image" Target="../media/image289.png"/><Relationship Id="rId30" Type="http://schemas.openxmlformats.org/officeDocument/2006/relationships/image" Target="../media/image262.png"/><Relationship Id="rId35" Type="http://schemas.openxmlformats.org/officeDocument/2006/relationships/image" Target="../media/image296.png"/><Relationship Id="rId8" Type="http://schemas.openxmlformats.org/officeDocument/2006/relationships/tags" Target="../tags/tag54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40.xml"/><Relationship Id="rId7" Type="http://schemas.openxmlformats.org/officeDocument/2006/relationships/image" Target="../media/image3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43.xml"/><Relationship Id="rId16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38.png"/><Relationship Id="rId5" Type="http://schemas.openxmlformats.org/officeDocument/2006/relationships/tags" Target="../tags/tag46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6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10000" dirty="0" err="1" smtClean="0"/>
              <a:t>אלגברת</a:t>
            </a:r>
            <a:r>
              <a:rPr lang="he-IL" sz="10000" dirty="0" smtClean="0"/>
              <a:t> מטריצות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12258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חילופיות החיבור: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161904" cy="253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5" y="2651045"/>
            <a:ext cx="3925714" cy="31428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3" y="3741095"/>
            <a:ext cx="1422857" cy="2533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4885311"/>
            <a:ext cx="3072380" cy="3142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5364" y="236436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החיבור: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364" y="3510893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לחיבור</a:t>
            </a:r>
            <a:r>
              <a:rPr lang="en-US" sz="2800" dirty="0"/>
              <a:t>:</a:t>
            </a:r>
            <a:endParaRPr lang="he-IL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55406" y="463927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נגדי: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5" y="5782668"/>
            <a:ext cx="1876190" cy="76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5" y="5782668"/>
            <a:ext cx="1666666" cy="7600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8" y="5782668"/>
            <a:ext cx="1777142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6" y="1592038"/>
            <a:ext cx="2910476" cy="314285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52" y="2162234"/>
            <a:ext cx="3009523" cy="31428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43" y="4305430"/>
            <a:ext cx="1019047" cy="22666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4" y="3225100"/>
            <a:ext cx="2123809" cy="3142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74" y="5597584"/>
            <a:ext cx="952381" cy="234285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80" y="5597584"/>
            <a:ext cx="918095" cy="21714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81700" y="5309650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 0 או במטריצת  האפס: 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981700" y="1536991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81700" y="3008506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1700" y="4110689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</a:t>
            </a:r>
            <a:r>
              <a:rPr lang="he-IL" sz="2800" dirty="0" err="1" smtClean="0"/>
              <a:t>בסקאלר</a:t>
            </a:r>
            <a:r>
              <a:rPr lang="he-IL" sz="2800" dirty="0" smtClean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1475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25024" y="498622"/>
            <a:ext cx="18927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 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643089"/>
            <a:ext cx="998095" cy="234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29324" y="498622"/>
            <a:ext cx="18927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05" y="643089"/>
            <a:ext cx="796190" cy="2342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36080" y="498622"/>
            <a:ext cx="637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2" y="643090"/>
            <a:ext cx="760000" cy="217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10650" y="1441597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 נניח כי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77" y="1586064"/>
            <a:ext cx="998095" cy="23428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49052" y="1441597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ונראה כי 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27" y="1586064"/>
            <a:ext cx="796190" cy="2342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47702" y="1441597"/>
            <a:ext cx="637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74" y="1586065"/>
            <a:ext cx="760000" cy="2171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49052" y="2213122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81" y="2366160"/>
            <a:ext cx="760000" cy="2171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57104" y="2213122"/>
            <a:ext cx="26071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וסיימנו.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3306" y="2787288"/>
            <a:ext cx="1032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אחרת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81" y="2965597"/>
            <a:ext cx="760000" cy="29523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24025" y="2787288"/>
            <a:ext cx="37616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נכפיל משמאל ב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6" y="2956072"/>
            <a:ext cx="495238" cy="264762"/>
          </a:xfrm>
          <a:prstGeom prst="rect">
            <a:avLst/>
          </a:prstGeom>
        </p:spPr>
      </p:pic>
      <p:cxnSp>
        <p:nvCxnSpPr>
          <p:cNvPr id="13" name="מחבר מרפקי 12"/>
          <p:cNvCxnSpPr/>
          <p:nvPr/>
        </p:nvCxnSpPr>
        <p:spPr>
          <a:xfrm rot="10800000" flipV="1">
            <a:off x="6818703" y="2098165"/>
            <a:ext cx="1934775" cy="1749933"/>
          </a:xfrm>
          <a:prstGeom prst="bentConnector3">
            <a:avLst>
              <a:gd name="adj1" fmla="val 2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03" y="3597606"/>
            <a:ext cx="2083809" cy="268572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71" y="3669837"/>
            <a:ext cx="462857" cy="196341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13" y="3669837"/>
            <a:ext cx="914286" cy="20495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2" y="3669837"/>
            <a:ext cx="544762" cy="2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606675"/>
            <a:ext cx="3211429" cy="314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530600"/>
            <a:ext cx="3203810" cy="31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34" y="3530600"/>
            <a:ext cx="3205716" cy="31428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68" y="2606675"/>
            <a:ext cx="3259048" cy="31428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99816" y="490869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</a:t>
            </a:r>
            <a:r>
              <a:rPr lang="he-IL" sz="2800" dirty="0" err="1" smtClean="0"/>
              <a:t>מיידית</a:t>
            </a:r>
            <a:r>
              <a:rPr lang="he-IL" sz="2800" dirty="0" smtClean="0"/>
              <a:t>: כפל אינו חילופי. ייתכן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043073"/>
            <a:ext cx="1555200" cy="3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66" y="2866793"/>
            <a:ext cx="3225602" cy="14869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68" y="4905122"/>
            <a:ext cx="3259048" cy="314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41" y="3533543"/>
            <a:ext cx="2986667" cy="3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6"/>
            <a:ext cx="6895032" cy="4224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28" y="4465344"/>
            <a:ext cx="4164267" cy="12757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10" y="4320099"/>
            <a:ext cx="1800533" cy="191146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58" y="6426860"/>
            <a:ext cx="289179" cy="2992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83" y="6457116"/>
            <a:ext cx="301752" cy="284150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13" y="6420327"/>
            <a:ext cx="616077" cy="29923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29" y="5121959"/>
            <a:ext cx="279121" cy="9806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61" y="4533126"/>
            <a:ext cx="1653333" cy="127573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19" y="4748715"/>
            <a:ext cx="113157" cy="279121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927" y="4743623"/>
            <a:ext cx="173507" cy="359588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" y="4946067"/>
            <a:ext cx="784762" cy="31428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28" y="3778073"/>
            <a:ext cx="815238" cy="329524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1752601" y="4888275"/>
            <a:ext cx="3810000" cy="45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מלבן 31"/>
          <p:cNvSpPr/>
          <p:nvPr/>
        </p:nvSpPr>
        <p:spPr>
          <a:xfrm>
            <a:off x="6627435" y="4320099"/>
            <a:ext cx="697290" cy="1911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65" y="3778073"/>
            <a:ext cx="969524" cy="32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3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019928" y="4432236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4090" y="3789251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2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1582990" y="4437905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5009996" y="428982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7" name="קבוצה 26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31" name="תמונה 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4" name="תמונה 4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1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4"/>
            <a:ext cx="4486046" cy="4677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59" y="2617761"/>
            <a:ext cx="6895032" cy="422452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3293910" y="4424008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/>
          <p:cNvSpPr/>
          <p:nvPr/>
        </p:nvSpPr>
        <p:spPr>
          <a:xfrm>
            <a:off x="4971680" y="5618959"/>
            <a:ext cx="360816" cy="3775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/>
          <p:cNvGrpSpPr/>
          <p:nvPr/>
        </p:nvGrpSpPr>
        <p:grpSpPr>
          <a:xfrm>
            <a:off x="373508" y="3369961"/>
            <a:ext cx="9496029" cy="3302001"/>
            <a:chOff x="373508" y="3369961"/>
            <a:chExt cx="9496029" cy="3302001"/>
          </a:xfrm>
        </p:grpSpPr>
        <p:pic>
          <p:nvPicPr>
            <p:cNvPr id="27" name="תמונה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3874794"/>
              <a:ext cx="3248863" cy="1503731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888" y="3729549"/>
              <a:ext cx="1531391" cy="2253082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08" y="4487100"/>
              <a:ext cx="113157" cy="279121"/>
            </a:xfrm>
            <a:prstGeom prst="rect">
              <a:avLst/>
            </a:prstGeom>
          </p:spPr>
        </p:pic>
        <p:pic>
          <p:nvPicPr>
            <p:cNvPr id="36" name="תמונה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335" y="3369961"/>
              <a:ext cx="173507" cy="359588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108" y="628398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36" y="638781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7090" y="616155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254" y="4626659"/>
              <a:ext cx="279121" cy="98069"/>
            </a:xfrm>
            <a:prstGeom prst="rect">
              <a:avLst/>
            </a:prstGeom>
          </p:spPr>
        </p:pic>
        <p:pic>
          <p:nvPicPr>
            <p:cNvPr id="41" name="תמונה 4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722" y="3923828"/>
              <a:ext cx="1948815" cy="1503731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700" y="4487100"/>
              <a:ext cx="113157" cy="279121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491" y="3515206"/>
              <a:ext cx="173507" cy="359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75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14" y="3433845"/>
            <a:ext cx="2021738" cy="15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הגדרה: מטריצה היא מערך דו </a:t>
            </a:r>
            <a:r>
              <a:rPr lang="he-IL" dirty="0" err="1" smtClean="0"/>
              <a:t>מימדי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722729" y="2296975"/>
            <a:ext cx="1051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כאשר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04" y="2434947"/>
            <a:ext cx="4957867" cy="19114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92907" y="1537760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מטריצה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92" y="1649751"/>
            <a:ext cx="289179" cy="299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8200" y="1508796"/>
            <a:ext cx="7799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בעלת        שורות  ו     עמודות אזי היא מהצורה: 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232" y="1705071"/>
            <a:ext cx="344500" cy="18859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50" y="1725540"/>
            <a:ext cx="228829" cy="1885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68016" y="4976565"/>
            <a:ext cx="100378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המטריצות עם        שורות ו      עמודות עם מקדמים מ      מסומן כ 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46" y="5192971"/>
            <a:ext cx="344500" cy="18859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86" y="5192970"/>
            <a:ext cx="228829" cy="188595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08" y="5724684"/>
            <a:ext cx="1951948" cy="59343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64" y="5094842"/>
            <a:ext cx="238887" cy="28666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16" y="3058380"/>
            <a:ext cx="1254785" cy="4098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4088" y="3635014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98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8" y="5850130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38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439161" cy="15313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5850131"/>
            <a:ext cx="5260547" cy="417423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2256" cy="1531391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2394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40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5"/>
            <a:ext cx="2971884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43649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2"/>
            <a:ext cx="2999545" cy="4148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2"/>
            <a:ext cx="676343" cy="2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1" y="3433844"/>
            <a:ext cx="3504912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383156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2"/>
            <a:ext cx="2974402" cy="414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3"/>
            <a:ext cx="188572" cy="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2" y="3433843"/>
            <a:ext cx="3504913" cy="15312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97" y="5767832"/>
            <a:ext cx="593446" cy="294208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1252728" y="331721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7668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72" y="5767833"/>
            <a:ext cx="2330744" cy="31428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47" y="5767834"/>
            <a:ext cx="349488" cy="27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1"/>
            <a:ext cx="3504915" cy="15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0"/>
            <a:ext cx="3504916" cy="1531200"/>
          </a:xfrm>
          <a:prstGeom prst="rect">
            <a:avLst/>
          </a:prstGeom>
          <a:ln>
            <a:noFill/>
          </a:ln>
        </p:spPr>
      </p:pic>
      <p:sp>
        <p:nvSpPr>
          <p:cNvPr id="10" name="אליפסה 9"/>
          <p:cNvSpPr/>
          <p:nvPr/>
        </p:nvSpPr>
        <p:spPr>
          <a:xfrm>
            <a:off x="1252728" y="3317216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810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91018" y="3426147"/>
            <a:ext cx="664083" cy="469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2416920"/>
            <a:ext cx="247142" cy="40026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08" y="3433845"/>
            <a:ext cx="5190134" cy="150373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993" y="3433840"/>
            <a:ext cx="3504916" cy="1531200"/>
          </a:xfrm>
          <a:prstGeom prst="rect">
            <a:avLst/>
          </a:prstGeom>
          <a:ln>
            <a:noFill/>
          </a:ln>
        </p:spPr>
      </p:pic>
      <p:sp>
        <p:nvSpPr>
          <p:cNvPr id="10" name="אליפסה 9"/>
          <p:cNvSpPr/>
          <p:nvPr/>
        </p:nvSpPr>
        <p:spPr>
          <a:xfrm>
            <a:off x="1252728" y="3764891"/>
            <a:ext cx="1929384" cy="67665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081093" y="3416622"/>
            <a:ext cx="664083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291018" y="3921447"/>
            <a:ext cx="664083" cy="469578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7291018" y="3873822"/>
            <a:ext cx="664083" cy="469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1525016"/>
            <a:ext cx="3797046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4" y="1525016"/>
            <a:ext cx="3797046" cy="10033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28" y="3719575"/>
            <a:ext cx="3942892" cy="150373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8" y="3719574"/>
            <a:ext cx="3902658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57" y="769757"/>
            <a:ext cx="2637486" cy="10032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2660114" cy="1003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9" y="2197845"/>
            <a:ext cx="247142" cy="4002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33" y="4847167"/>
            <a:ext cx="5413257" cy="10032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18" y="3102377"/>
            <a:ext cx="7334171" cy="1003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25" y="4302126"/>
            <a:ext cx="296000" cy="4133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4847167"/>
            <a:ext cx="1694629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(מימין):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42" y="2120902"/>
            <a:ext cx="3328000" cy="127573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46" y="605565"/>
            <a:ext cx="4381879" cy="309333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141" y="2044700"/>
            <a:ext cx="1040000" cy="1706667"/>
          </a:xfrm>
          <a:prstGeom prst="rect">
            <a:avLst/>
          </a:prstGeom>
        </p:spPr>
      </p:pic>
      <p:grpSp>
        <p:nvGrpSpPr>
          <p:cNvPr id="20" name="קבוצה 19"/>
          <p:cNvGrpSpPr/>
          <p:nvPr/>
        </p:nvGrpSpPr>
        <p:grpSpPr>
          <a:xfrm>
            <a:off x="2419350" y="1587879"/>
            <a:ext cx="3443892" cy="638766"/>
            <a:chOff x="2419350" y="3073779"/>
            <a:chExt cx="4724400" cy="638766"/>
          </a:xfrm>
        </p:grpSpPr>
        <p:cxnSp>
          <p:nvCxnSpPr>
            <p:cNvPr id="21" name="מחבר ישר 2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ישר 21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22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קבוצה 23"/>
          <p:cNvGrpSpPr/>
          <p:nvPr/>
        </p:nvGrpSpPr>
        <p:grpSpPr>
          <a:xfrm>
            <a:off x="3023757" y="1833473"/>
            <a:ext cx="2723593" cy="749557"/>
            <a:chOff x="3257550" y="3319373"/>
            <a:chExt cx="3509729" cy="749557"/>
          </a:xfrm>
        </p:grpSpPr>
        <p:cxnSp>
          <p:nvCxnSpPr>
            <p:cNvPr id="25" name="מחבר ישר 24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>
            <a:off x="4632919" y="1889365"/>
            <a:ext cx="972310" cy="1558686"/>
            <a:chOff x="5130159" y="3603864"/>
            <a:chExt cx="1637120" cy="1930539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ישר 30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תמונה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5" y="2670326"/>
            <a:ext cx="3805879" cy="2624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48525" y="394667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7" y="4778377"/>
            <a:ext cx="3950935" cy="1275733"/>
          </a:xfrm>
          <a:prstGeom prst="rect">
            <a:avLst/>
          </a:prstGeom>
        </p:spPr>
      </p:pic>
      <p:sp>
        <p:nvSpPr>
          <p:cNvPr id="52" name="אליפסה 51"/>
          <p:cNvSpPr/>
          <p:nvPr/>
        </p:nvSpPr>
        <p:spPr>
          <a:xfrm>
            <a:off x="2962275" y="4654055"/>
            <a:ext cx="603844" cy="55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/>
          <p:cNvSpPr/>
          <p:nvPr/>
        </p:nvSpPr>
        <p:spPr>
          <a:xfrm>
            <a:off x="479780" y="4654054"/>
            <a:ext cx="715966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/>
          <p:cNvSpPr/>
          <p:nvPr/>
        </p:nvSpPr>
        <p:spPr>
          <a:xfrm>
            <a:off x="2962275" y="5135066"/>
            <a:ext cx="603844" cy="556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אליפסה 54"/>
          <p:cNvSpPr/>
          <p:nvPr/>
        </p:nvSpPr>
        <p:spPr>
          <a:xfrm>
            <a:off x="2962275" y="5566864"/>
            <a:ext cx="603844" cy="556120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אליפסה 57"/>
          <p:cNvSpPr/>
          <p:nvPr/>
        </p:nvSpPr>
        <p:spPr>
          <a:xfrm>
            <a:off x="1005061" y="4654054"/>
            <a:ext cx="715966" cy="15181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אליפסה 58"/>
          <p:cNvSpPr/>
          <p:nvPr/>
        </p:nvSpPr>
        <p:spPr>
          <a:xfrm>
            <a:off x="1598974" y="4654054"/>
            <a:ext cx="715966" cy="1518145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29" y="4778377"/>
            <a:ext cx="2146135" cy="1275733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290" y="4797428"/>
            <a:ext cx="1885869" cy="1275733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85" y="4797429"/>
            <a:ext cx="1450668" cy="1275733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13" y="4797430"/>
            <a:ext cx="1403735" cy="127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6" y="1393972"/>
            <a:ext cx="3521676" cy="13359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446" y="1393971"/>
            <a:ext cx="742552" cy="13359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17" y="1393971"/>
            <a:ext cx="6470095" cy="13359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4003831"/>
            <a:ext cx="3521676" cy="13359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0" y="4003831"/>
            <a:ext cx="742552" cy="13359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48525" y="3860947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כללי: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6" y="4069882"/>
            <a:ext cx="1683811" cy="31428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7" y="993073"/>
            <a:ext cx="238095" cy="18666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77" y="3545773"/>
            <a:ext cx="247619" cy="190477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76" y="4566638"/>
            <a:ext cx="742552" cy="2004724"/>
          </a:xfrm>
          <a:prstGeom prst="rect">
            <a:avLst/>
          </a:prstGeom>
        </p:spPr>
      </p:pic>
      <p:sp>
        <p:nvSpPr>
          <p:cNvPr id="15" name="אליפסה 14"/>
          <p:cNvSpPr/>
          <p:nvPr/>
        </p:nvSpPr>
        <p:spPr>
          <a:xfrm>
            <a:off x="257510" y="1326923"/>
            <a:ext cx="632827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אליפסה 16"/>
          <p:cNvSpPr/>
          <p:nvPr/>
        </p:nvSpPr>
        <p:spPr>
          <a:xfrm>
            <a:off x="10587308" y="1326923"/>
            <a:ext cx="632827" cy="1518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86601" y="498622"/>
            <a:ext cx="45311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כפל מטריצה </a:t>
            </a:r>
            <a:r>
              <a:rPr lang="he-IL" sz="2800" dirty="0" err="1" smtClean="0"/>
              <a:t>בוקטור</a:t>
            </a:r>
            <a:r>
              <a:rPr lang="he-IL" sz="2800" dirty="0" smtClean="0"/>
              <a:t> (משמאל):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46" y="605565"/>
            <a:ext cx="4477882" cy="30933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248525" y="394667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sp>
        <p:nvSpPr>
          <p:cNvPr id="52" name="אליפסה 51"/>
          <p:cNvSpPr/>
          <p:nvPr/>
        </p:nvSpPr>
        <p:spPr>
          <a:xfrm>
            <a:off x="333375" y="5139830"/>
            <a:ext cx="603844" cy="556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אליפסה 52"/>
          <p:cNvSpPr/>
          <p:nvPr/>
        </p:nvSpPr>
        <p:spPr>
          <a:xfrm>
            <a:off x="2489555" y="4793275"/>
            <a:ext cx="1501420" cy="400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אליפסה 53"/>
          <p:cNvSpPr/>
          <p:nvPr/>
        </p:nvSpPr>
        <p:spPr>
          <a:xfrm>
            <a:off x="2403829" y="5135066"/>
            <a:ext cx="1491896" cy="55612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אליפסה 54"/>
          <p:cNvSpPr/>
          <p:nvPr/>
        </p:nvSpPr>
        <p:spPr>
          <a:xfrm>
            <a:off x="2390775" y="5566864"/>
            <a:ext cx="1504950" cy="556120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אליפסה 57"/>
          <p:cNvSpPr/>
          <p:nvPr/>
        </p:nvSpPr>
        <p:spPr>
          <a:xfrm>
            <a:off x="1005061" y="5135065"/>
            <a:ext cx="508187" cy="5561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אליפסה 58"/>
          <p:cNvSpPr/>
          <p:nvPr/>
        </p:nvSpPr>
        <p:spPr>
          <a:xfrm>
            <a:off x="1495424" y="5144590"/>
            <a:ext cx="528405" cy="556121"/>
          </a:xfrm>
          <a:prstGeom prst="ellipse">
            <a:avLst/>
          </a:prstGeom>
          <a:noFill/>
          <a:ln>
            <a:solidFill>
              <a:srgbClr val="F13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06" y="4708398"/>
            <a:ext cx="2914136" cy="426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72" y="5333631"/>
            <a:ext cx="2653870" cy="42666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89" y="5956811"/>
            <a:ext cx="2267736" cy="42666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74" y="4921732"/>
            <a:ext cx="2218669" cy="42666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46" y="1711325"/>
            <a:ext cx="9316191" cy="170666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0" y="4843602"/>
            <a:ext cx="4257143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48525" y="498622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למשל:</a:t>
            </a:r>
            <a:endParaRPr lang="he-IL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7248525" y="3860947"/>
            <a:ext cx="4369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באופן כללי: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2" y="4604738"/>
            <a:ext cx="1695239" cy="31428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546455"/>
            <a:ext cx="5780952" cy="1139048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50" y="1908529"/>
            <a:ext cx="6729524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עמודה: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26" y="4668151"/>
            <a:ext cx="279121" cy="9806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4" y="3709555"/>
            <a:ext cx="5164345" cy="2252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51" y="3729549"/>
            <a:ext cx="1984019" cy="2253082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22" y="2962427"/>
            <a:ext cx="173507" cy="359588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52" y="6340686"/>
            <a:ext cx="289179" cy="299238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45" y="6318123"/>
            <a:ext cx="301752" cy="2841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296" y="6203518"/>
            <a:ext cx="616077" cy="2992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76" y="3729549"/>
            <a:ext cx="1531391" cy="225308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97" y="3111440"/>
            <a:ext cx="173507" cy="359588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9525000" y="3729549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6591300" y="3609975"/>
            <a:ext cx="723900" cy="25935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1"/>
          <p:cNvSpPr/>
          <p:nvPr/>
        </p:nvSpPr>
        <p:spPr>
          <a:xfrm>
            <a:off x="962025" y="3709555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אליפסה 22"/>
          <p:cNvSpPr/>
          <p:nvPr/>
        </p:nvSpPr>
        <p:spPr>
          <a:xfrm>
            <a:off x="9525000" y="4209270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מלבן 27"/>
          <p:cNvSpPr/>
          <p:nvPr/>
        </p:nvSpPr>
        <p:spPr>
          <a:xfrm>
            <a:off x="962025" y="4317495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אליפסה 31"/>
          <p:cNvSpPr/>
          <p:nvPr/>
        </p:nvSpPr>
        <p:spPr>
          <a:xfrm>
            <a:off x="9525000" y="5498393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מלבן 32"/>
          <p:cNvSpPr/>
          <p:nvPr/>
        </p:nvSpPr>
        <p:spPr>
          <a:xfrm>
            <a:off x="962025" y="5490360"/>
            <a:ext cx="4419600" cy="5385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23" grpId="0" animBg="1"/>
      <p:bldP spid="28" grpId="0" animBg="1"/>
      <p:bldP spid="32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96462" cy="4375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881330"/>
            <a:ext cx="392277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87" y="3596524"/>
            <a:ext cx="1984019" cy="225308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88" y="6207661"/>
            <a:ext cx="289179" cy="299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6" y="6166048"/>
            <a:ext cx="301752" cy="28415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532" y="6070493"/>
            <a:ext cx="616077" cy="2992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12" y="3596524"/>
            <a:ext cx="1531391" cy="225308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1" y="2492841"/>
            <a:ext cx="8252917" cy="46771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84" y="4570082"/>
            <a:ext cx="279121" cy="98069"/>
          </a:xfrm>
          <a:prstGeom prst="rect">
            <a:avLst/>
          </a:prstGeom>
        </p:spPr>
      </p:pic>
      <p:grpSp>
        <p:nvGrpSpPr>
          <p:cNvPr id="38" name="קבוצה 37"/>
          <p:cNvGrpSpPr/>
          <p:nvPr/>
        </p:nvGrpSpPr>
        <p:grpSpPr>
          <a:xfrm>
            <a:off x="2419350" y="3073779"/>
            <a:ext cx="4724400" cy="638766"/>
            <a:chOff x="2419350" y="3073779"/>
            <a:chExt cx="4724400" cy="638766"/>
          </a:xfrm>
        </p:grpSpPr>
        <p:cxnSp>
          <p:nvCxnSpPr>
            <p:cNvPr id="11" name="מחבר ישר 10"/>
            <p:cNvCxnSpPr/>
            <p:nvPr/>
          </p:nvCxnSpPr>
          <p:spPr>
            <a:xfrm flipH="1" flipV="1">
              <a:off x="6296025" y="3076575"/>
              <a:ext cx="847725" cy="5199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>
              <a:off x="2743200" y="3073779"/>
              <a:ext cx="3562350" cy="361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H="1">
              <a:off x="2419350" y="3118078"/>
              <a:ext cx="319088" cy="59446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>
            <a:off x="3280932" y="3319373"/>
            <a:ext cx="3509729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קבוצה 60"/>
          <p:cNvGrpSpPr/>
          <p:nvPr/>
        </p:nvGrpSpPr>
        <p:grpSpPr>
          <a:xfrm>
            <a:off x="5130159" y="3603864"/>
            <a:ext cx="1637120" cy="1930539"/>
            <a:chOff x="5130159" y="3603864"/>
            <a:chExt cx="1637120" cy="1930539"/>
          </a:xfrm>
        </p:grpSpPr>
        <p:cxnSp>
          <p:nvCxnSpPr>
            <p:cNvPr id="48" name="מחבר ישר 47"/>
            <p:cNvCxnSpPr/>
            <p:nvPr/>
          </p:nvCxnSpPr>
          <p:spPr>
            <a:xfrm flipH="1" flipV="1">
              <a:off x="6120417" y="3607873"/>
              <a:ext cx="646862" cy="19265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ישר 48"/>
            <p:cNvCxnSpPr/>
            <p:nvPr/>
          </p:nvCxnSpPr>
          <p:spPr>
            <a:xfrm flipH="1">
              <a:off x="5318943" y="3603864"/>
              <a:ext cx="808742" cy="4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/>
            <p:nvPr/>
          </p:nvCxnSpPr>
          <p:spPr>
            <a:xfrm flipH="1">
              <a:off x="5130159" y="3620251"/>
              <a:ext cx="188784" cy="206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עמודה: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498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37328" cy="45011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" y="4406941"/>
            <a:ext cx="4563998" cy="150373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428875" y="85725"/>
            <a:ext cx="2743200" cy="233362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068566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1" name="קבוצה 30"/>
          <p:cNvGrpSpPr/>
          <p:nvPr/>
        </p:nvGrpSpPr>
        <p:grpSpPr>
          <a:xfrm>
            <a:off x="876300" y="3776294"/>
            <a:ext cx="2590800" cy="719424"/>
            <a:chOff x="1781175" y="3766769"/>
            <a:chExt cx="2590800" cy="719424"/>
          </a:xfrm>
        </p:grpSpPr>
        <p:cxnSp>
          <p:nvCxnSpPr>
            <p:cNvPr id="17" name="מחבר ישר 16"/>
            <p:cNvCxnSpPr/>
            <p:nvPr/>
          </p:nvCxnSpPr>
          <p:spPr>
            <a:xfrm flipH="1" flipV="1">
              <a:off x="3854983" y="3770617"/>
              <a:ext cx="516992" cy="715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מחבר ישר 17"/>
            <p:cNvCxnSpPr/>
            <p:nvPr/>
          </p:nvCxnSpPr>
          <p:spPr>
            <a:xfrm flipH="1">
              <a:off x="2019300" y="3766769"/>
              <a:ext cx="18414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18"/>
            <p:cNvCxnSpPr/>
            <p:nvPr/>
          </p:nvCxnSpPr>
          <p:spPr>
            <a:xfrm flipH="1">
              <a:off x="1781175" y="3766769"/>
              <a:ext cx="228601" cy="4813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2939567" cy="1503730"/>
          </a:xfrm>
          <a:prstGeom prst="rect">
            <a:avLst/>
          </a:prstGeom>
        </p:spPr>
      </p:pic>
      <p:grpSp>
        <p:nvGrpSpPr>
          <p:cNvPr id="48" name="קבוצה 47"/>
          <p:cNvGrpSpPr/>
          <p:nvPr/>
        </p:nvGrpSpPr>
        <p:grpSpPr>
          <a:xfrm>
            <a:off x="1876425" y="4124325"/>
            <a:ext cx="1381125" cy="1095375"/>
            <a:chOff x="2781300" y="4114800"/>
            <a:chExt cx="1381125" cy="1095375"/>
          </a:xfrm>
        </p:grpSpPr>
        <p:cxnSp>
          <p:nvCxnSpPr>
            <p:cNvPr id="36" name="מחבר ישר 35"/>
            <p:cNvCxnSpPr/>
            <p:nvPr/>
          </p:nvCxnSpPr>
          <p:spPr>
            <a:xfrm flipH="1" flipV="1">
              <a:off x="3611907" y="4134191"/>
              <a:ext cx="550518" cy="1075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 flipH="1" flipV="1">
              <a:off x="3057525" y="4114800"/>
              <a:ext cx="560568" cy="13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מחבר חץ ישר 37"/>
            <p:cNvCxnSpPr/>
            <p:nvPr/>
          </p:nvCxnSpPr>
          <p:spPr>
            <a:xfrm flipH="1">
              <a:off x="2781300" y="4114800"/>
              <a:ext cx="276226" cy="2826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תמונה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96" y="4441907"/>
            <a:ext cx="4918557" cy="1503730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98" y="4441907"/>
            <a:ext cx="2187702" cy="1503730"/>
          </a:xfrm>
          <a:prstGeom prst="rect">
            <a:avLst/>
          </a:prstGeom>
        </p:spPr>
      </p:pic>
      <p:cxnSp>
        <p:nvCxnSpPr>
          <p:cNvPr id="54" name="מחבר חץ ישר 53"/>
          <p:cNvCxnSpPr/>
          <p:nvPr/>
        </p:nvCxnSpPr>
        <p:spPr>
          <a:xfrm>
            <a:off x="5172075" y="3448050"/>
            <a:ext cx="5245396" cy="817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19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בכתיב אחר: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50" y="2406650"/>
            <a:ext cx="2971429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9" y="2804160"/>
            <a:ext cx="438149" cy="45339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5" y="2406649"/>
            <a:ext cx="4091428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5"/>
            <a:ext cx="19797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3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5" y="3799138"/>
            <a:ext cx="2299428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4" y="5598659"/>
            <a:ext cx="1683811" cy="31428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8"/>
            <a:ext cx="1002666" cy="911238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4010025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627894" y="498622"/>
            <a:ext cx="9898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 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60" y="2388083"/>
            <a:ext cx="2894931" cy="127573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642" y="614517"/>
            <a:ext cx="546133" cy="35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0612" y="498622"/>
            <a:ext cx="6476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האיבר בשורה</a:t>
            </a:r>
            <a:r>
              <a:rPr lang="en-US" sz="2800" dirty="0" smtClean="0"/>
              <a:t>  </a:t>
            </a:r>
            <a:r>
              <a:rPr lang="he-IL" sz="2800" dirty="0" smtClean="0"/>
              <a:t>  </a:t>
            </a:r>
            <a:r>
              <a:rPr lang="en-US" sz="2800" dirty="0" smtClean="0"/>
              <a:t> </a:t>
            </a:r>
            <a:r>
              <a:rPr lang="he-IL" sz="2800" dirty="0" smtClean="0"/>
              <a:t>ובעמודה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03" y="654622"/>
            <a:ext cx="96000" cy="2368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32" y="654622"/>
            <a:ext cx="147200" cy="305067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2" y="2274118"/>
            <a:ext cx="1548801" cy="356267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1" y="2911983"/>
            <a:ext cx="1548801" cy="35626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22" y="3549850"/>
            <a:ext cx="1589335" cy="3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6"/>
            <a:ext cx="1988266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75057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6" y="3799137"/>
            <a:ext cx="2299427" cy="9112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94" y="5598659"/>
            <a:ext cx="1683811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8"/>
            <a:ext cx="1002666" cy="91123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4429125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7"/>
            <a:ext cx="19989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805815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7" y="3799137"/>
            <a:ext cx="2495997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7"/>
            <a:ext cx="2372570" cy="911238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5219700" y="1635124"/>
            <a:ext cx="381000" cy="1275733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0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3" cy="127573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8"/>
            <a:ext cx="2007467" cy="127573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97" y="3799137"/>
            <a:ext cx="2495997" cy="9112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45" y="3799137"/>
            <a:ext cx="2372570" cy="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 - כפל שורה: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 כי: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2" y="1841723"/>
            <a:ext cx="3683889" cy="41742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4" y="3495203"/>
            <a:ext cx="3927467" cy="127573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78" y="3266375"/>
            <a:ext cx="4019200" cy="191146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2" y="4076443"/>
            <a:ext cx="113157" cy="279121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08" y="5855360"/>
            <a:ext cx="289179" cy="29923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236" y="5959187"/>
            <a:ext cx="301752" cy="284150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90" y="5732925"/>
            <a:ext cx="616077" cy="29923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05" y="4224445"/>
            <a:ext cx="279121" cy="98069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21" y="3578136"/>
            <a:ext cx="2835200" cy="1275733"/>
          </a:xfrm>
          <a:prstGeom prst="rect">
            <a:avLst/>
          </a:prstGeom>
        </p:spPr>
      </p:pic>
      <p:sp>
        <p:nvSpPr>
          <p:cNvPr id="46" name="אליפסה 45"/>
          <p:cNvSpPr/>
          <p:nvPr/>
        </p:nvSpPr>
        <p:spPr>
          <a:xfrm>
            <a:off x="9258300" y="3986724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מלבן 46"/>
          <p:cNvSpPr/>
          <p:nvPr/>
        </p:nvSpPr>
        <p:spPr>
          <a:xfrm>
            <a:off x="464961" y="3914157"/>
            <a:ext cx="3569187" cy="555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מלבן 47"/>
          <p:cNvSpPr/>
          <p:nvPr/>
        </p:nvSpPr>
        <p:spPr>
          <a:xfrm>
            <a:off x="4790244" y="3241855"/>
            <a:ext cx="552995" cy="2330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אליפסה 48"/>
          <p:cNvSpPr/>
          <p:nvPr/>
        </p:nvSpPr>
        <p:spPr>
          <a:xfrm>
            <a:off x="9763125" y="3999720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מלבן 49"/>
          <p:cNvSpPr/>
          <p:nvPr/>
        </p:nvSpPr>
        <p:spPr>
          <a:xfrm>
            <a:off x="5714168" y="3241170"/>
            <a:ext cx="591381" cy="2330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אליפסה 50"/>
          <p:cNvSpPr/>
          <p:nvPr/>
        </p:nvSpPr>
        <p:spPr>
          <a:xfrm>
            <a:off x="11140705" y="4026949"/>
            <a:ext cx="411704" cy="4424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מלבן 51"/>
          <p:cNvSpPr/>
          <p:nvPr/>
        </p:nvSpPr>
        <p:spPr>
          <a:xfrm>
            <a:off x="7401995" y="3284186"/>
            <a:ext cx="722238" cy="2287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37360" y="498622"/>
            <a:ext cx="98804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כפל מטריצות, כפל שורה (הגדרה שקולה):</a:t>
            </a:r>
          </a:p>
          <a:p>
            <a:r>
              <a:rPr lang="he-IL" sz="2800" dirty="0" smtClean="0"/>
              <a:t>עבור                                            הכפל בניהם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90" y="1029295"/>
            <a:ext cx="3769386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241" y="1048313"/>
            <a:ext cx="2124837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4435" y="179217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0" y="2492840"/>
            <a:ext cx="8269486" cy="467657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1066797" y="3080847"/>
            <a:ext cx="5162553" cy="1023651"/>
            <a:chOff x="1066797" y="3080847"/>
            <a:chExt cx="5162553" cy="1023651"/>
          </a:xfrm>
        </p:grpSpPr>
        <p:cxnSp>
          <p:nvCxnSpPr>
            <p:cNvPr id="11" name="מחבר ישר 10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3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קבוצה 45"/>
          <p:cNvGrpSpPr/>
          <p:nvPr/>
        </p:nvGrpSpPr>
        <p:grpSpPr>
          <a:xfrm flipH="1">
            <a:off x="2117414" y="3397781"/>
            <a:ext cx="4030851" cy="749557"/>
            <a:chOff x="3257550" y="3319373"/>
            <a:chExt cx="3509729" cy="749557"/>
          </a:xfrm>
        </p:grpSpPr>
        <p:cxnSp>
          <p:nvCxnSpPr>
            <p:cNvPr id="40" name="מחבר ישר 3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03" y="1784970"/>
            <a:ext cx="3683889" cy="417423"/>
          </a:xfrm>
          <a:prstGeom prst="rect">
            <a:avLst/>
          </a:prstGeom>
        </p:spPr>
      </p:pic>
      <p:grpSp>
        <p:nvGrpSpPr>
          <p:cNvPr id="28" name="קבוצה 27"/>
          <p:cNvGrpSpPr/>
          <p:nvPr/>
        </p:nvGrpSpPr>
        <p:grpSpPr>
          <a:xfrm>
            <a:off x="0" y="3242504"/>
            <a:ext cx="11692354" cy="2976962"/>
            <a:chOff x="109652" y="3266375"/>
            <a:chExt cx="11692354" cy="2976962"/>
          </a:xfrm>
        </p:grpSpPr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34" y="3495202"/>
              <a:ext cx="4629378" cy="1503731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069" y="3266375"/>
              <a:ext cx="2818866" cy="2253082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52" y="4076443"/>
              <a:ext cx="113157" cy="279121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508" y="5855360"/>
              <a:ext cx="289179" cy="299238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36" y="5959187"/>
              <a:ext cx="301752" cy="284150"/>
            </a:xfrm>
            <a:prstGeom prst="rect">
              <a:avLst/>
            </a:prstGeom>
          </p:spPr>
        </p:pic>
        <p:pic>
          <p:nvPicPr>
            <p:cNvPr id="35" name="תמונה 3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0490" y="5732925"/>
              <a:ext cx="616077" cy="299238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280" y="4224445"/>
              <a:ext cx="279121" cy="98069"/>
            </a:xfrm>
            <a:prstGeom prst="rect">
              <a:avLst/>
            </a:prstGeom>
          </p:spPr>
        </p:pic>
        <p:pic>
          <p:nvPicPr>
            <p:cNvPr id="43" name="תמונה 4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0103" y="3495202"/>
              <a:ext cx="3341903" cy="1503731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024514" y="4000666"/>
            <a:ext cx="2123751" cy="1065328"/>
            <a:chOff x="4024514" y="4000666"/>
            <a:chExt cx="2123751" cy="1065328"/>
          </a:xfrm>
        </p:grpSpPr>
        <p:cxnSp>
          <p:nvCxnSpPr>
            <p:cNvPr id="58" name="מחבר ישר 57"/>
            <p:cNvCxnSpPr/>
            <p:nvPr/>
          </p:nvCxnSpPr>
          <p:spPr>
            <a:xfrm flipV="1">
              <a:off x="4024514" y="4001382"/>
              <a:ext cx="209746" cy="1331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ישר 58"/>
            <p:cNvCxnSpPr/>
            <p:nvPr/>
          </p:nvCxnSpPr>
          <p:spPr>
            <a:xfrm>
              <a:off x="4231903" y="4000666"/>
              <a:ext cx="881403" cy="9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/>
            <p:nvPr/>
          </p:nvCxnSpPr>
          <p:spPr>
            <a:xfrm>
              <a:off x="5114485" y="4012014"/>
              <a:ext cx="1033780" cy="10539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4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498622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3646170" cy="102847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36" y="2324873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14" y="2868003"/>
            <a:ext cx="5190134" cy="45011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0" y="4692109"/>
            <a:ext cx="4252188" cy="1003325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2707031" y="368688"/>
            <a:ext cx="2036419" cy="65315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אליפסה 13"/>
          <p:cNvSpPr/>
          <p:nvPr/>
        </p:nvSpPr>
        <p:spPr>
          <a:xfrm>
            <a:off x="7717332" y="473649"/>
            <a:ext cx="1655268" cy="15486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4" name="קבוצה 23"/>
          <p:cNvGrpSpPr/>
          <p:nvPr/>
        </p:nvGrpSpPr>
        <p:grpSpPr>
          <a:xfrm>
            <a:off x="704850" y="4692109"/>
            <a:ext cx="1741954" cy="253768"/>
            <a:chOff x="1066797" y="3080847"/>
            <a:chExt cx="5162553" cy="1023651"/>
          </a:xfrm>
        </p:grpSpPr>
        <p:cxnSp>
          <p:nvCxnSpPr>
            <p:cNvPr id="25" name="מחבר ישר 24"/>
            <p:cNvCxnSpPr/>
            <p:nvPr/>
          </p:nvCxnSpPr>
          <p:spPr>
            <a:xfrm flipV="1">
              <a:off x="1066797" y="3086322"/>
              <a:ext cx="962236" cy="1018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מחבר ישר 26"/>
            <p:cNvCxnSpPr/>
            <p:nvPr/>
          </p:nvCxnSpPr>
          <p:spPr>
            <a:xfrm>
              <a:off x="2018221" y="3080847"/>
              <a:ext cx="4043553" cy="70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חץ ישר 27"/>
            <p:cNvCxnSpPr/>
            <p:nvPr/>
          </p:nvCxnSpPr>
          <p:spPr>
            <a:xfrm>
              <a:off x="6067180" y="3167594"/>
              <a:ext cx="162170" cy="1879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/>
          <p:cNvGrpSpPr/>
          <p:nvPr/>
        </p:nvGrpSpPr>
        <p:grpSpPr>
          <a:xfrm flipH="1" flipV="1">
            <a:off x="1284794" y="5421468"/>
            <a:ext cx="1162009" cy="112557"/>
            <a:chOff x="3257550" y="3319373"/>
            <a:chExt cx="3509729" cy="749557"/>
          </a:xfrm>
        </p:grpSpPr>
        <p:cxnSp>
          <p:nvCxnSpPr>
            <p:cNvPr id="30" name="מחבר ישר 29"/>
            <p:cNvCxnSpPr/>
            <p:nvPr/>
          </p:nvCxnSpPr>
          <p:spPr>
            <a:xfrm flipH="1" flipV="1">
              <a:off x="6120417" y="3323382"/>
              <a:ext cx="646862" cy="74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ישר 31"/>
            <p:cNvCxnSpPr/>
            <p:nvPr/>
          </p:nvCxnSpPr>
          <p:spPr>
            <a:xfrm flipH="1">
              <a:off x="3409415" y="3319373"/>
              <a:ext cx="2718270" cy="51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 flipH="1">
              <a:off x="3257550" y="3382893"/>
              <a:ext cx="148232" cy="3490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02" y="4899519"/>
            <a:ext cx="2574950" cy="50292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81" y="4918548"/>
            <a:ext cx="2310917" cy="5029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27" y="4945877"/>
            <a:ext cx="1717472" cy="502920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>
            <a:off x="5036302" y="3514725"/>
            <a:ext cx="5381169" cy="1304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5"/>
            <a:ext cx="1979733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1635124"/>
            <a:ext cx="1400175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64" y="3787661"/>
            <a:ext cx="2881522" cy="911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6" y="4090899"/>
            <a:ext cx="1584761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163512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7" y="5490563"/>
            <a:ext cx="1695239" cy="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3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6"/>
            <a:ext cx="2007467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2092324"/>
            <a:ext cx="1400175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65" y="3787659"/>
            <a:ext cx="3078092" cy="91123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8" y="4090899"/>
            <a:ext cx="1950475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207327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797" y="4546517"/>
            <a:ext cx="1557332" cy="304762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4241755"/>
            <a:ext cx="1979427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7"/>
            <a:ext cx="2560000" cy="127573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972299" y="2482849"/>
            <a:ext cx="1885951" cy="32702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66" y="3787659"/>
            <a:ext cx="2881521" cy="9112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798" y="4090899"/>
            <a:ext cx="1584761" cy="304762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819275" y="2511425"/>
            <a:ext cx="1466850" cy="3270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47" y="5490563"/>
            <a:ext cx="1695239" cy="3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חשבו: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6" y="1635124"/>
            <a:ext cx="5013332" cy="127573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85" y="1635128"/>
            <a:ext cx="2560000" cy="1275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62875" y="3832372"/>
            <a:ext cx="3854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כמו ביצוע פעולת שורה!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90" y="4803922"/>
            <a:ext cx="6156190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שיוון מטריצות: 2 מטריצות            הן שוות </a:t>
            </a:r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24" y="642137"/>
            <a:ext cx="802157" cy="3797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9815" y="1650766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הם מאותו גודל – קיימים           כך ש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81" y="1813885"/>
            <a:ext cx="344500" cy="1885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95" y="1813884"/>
            <a:ext cx="326858" cy="26400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18" y="1768049"/>
            <a:ext cx="2341093" cy="3847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99815" y="2541300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בכל כניסה הם שווים. כלומר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49" y="2541300"/>
            <a:ext cx="95303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2541300"/>
            <a:ext cx="1911096" cy="42245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802" y="4569326"/>
            <a:ext cx="3805714" cy="76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6" y="3951704"/>
            <a:ext cx="3594286" cy="7600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06" y="5234382"/>
            <a:ext cx="3119999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726147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 נוספת:</a:t>
            </a:r>
            <a:endParaRPr lang="he-IL" sz="2800" dirty="0" smtClean="0"/>
          </a:p>
        </p:txBody>
      </p:sp>
      <p:grpSp>
        <p:nvGrpSpPr>
          <p:cNvPr id="11" name="קבוצה 10"/>
          <p:cNvGrpSpPr/>
          <p:nvPr/>
        </p:nvGrpSpPr>
        <p:grpSpPr>
          <a:xfrm>
            <a:off x="925958" y="1862649"/>
            <a:ext cx="10526649" cy="2942413"/>
            <a:chOff x="535433" y="2300799"/>
            <a:chExt cx="10526649" cy="2942413"/>
          </a:xfrm>
        </p:grpSpPr>
        <p:pic>
          <p:nvPicPr>
            <p:cNvPr id="9" name="תמונה 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71" y="2446045"/>
              <a:ext cx="3248457" cy="1503543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813" y="2300799"/>
              <a:ext cx="1531200" cy="2003886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3" y="3058350"/>
              <a:ext cx="113157" cy="279121"/>
            </a:xfrm>
            <a:prstGeom prst="rect">
              <a:avLst/>
            </a:prstGeom>
          </p:spPr>
        </p:pic>
        <p:pic>
          <p:nvPicPr>
            <p:cNvPr id="37" name="תמונה 3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33" y="4855235"/>
              <a:ext cx="289179" cy="299238"/>
            </a:xfrm>
            <a:prstGeom prst="rect">
              <a:avLst/>
            </a:prstGeom>
          </p:spPr>
        </p:pic>
        <p:pic>
          <p:nvPicPr>
            <p:cNvPr id="38" name="תמונה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761" y="4959062"/>
              <a:ext cx="301752" cy="284150"/>
            </a:xfrm>
            <a:prstGeom prst="rect">
              <a:avLst/>
            </a:prstGeom>
          </p:spPr>
        </p:pic>
        <p:pic>
          <p:nvPicPr>
            <p:cNvPr id="39" name="תמונה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9015" y="4732800"/>
              <a:ext cx="616077" cy="299238"/>
            </a:xfrm>
            <a:prstGeom prst="rect">
              <a:avLst/>
            </a:prstGeom>
          </p:spPr>
        </p:pic>
        <p:pic>
          <p:nvPicPr>
            <p:cNvPr id="40" name="תמונה 3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179" y="3197909"/>
              <a:ext cx="279121" cy="98069"/>
            </a:xfrm>
            <a:prstGeom prst="rect">
              <a:avLst/>
            </a:prstGeom>
          </p:spPr>
        </p:pic>
        <p:pic>
          <p:nvPicPr>
            <p:cNvPr id="42" name="תמונה 4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8925" y="3082902"/>
              <a:ext cx="113157" cy="279121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824" y="2495171"/>
              <a:ext cx="3248457" cy="1503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840533" cy="179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66" y="1505284"/>
            <a:ext cx="4200000" cy="22780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58654" y="4773843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כלומר, אחדות על האלכסון ובכל מקום אחר 0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50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759466" cy="243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76" y="2171031"/>
            <a:ext cx="1792381" cy="113904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8" y="2171030"/>
            <a:ext cx="2594286" cy="113904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897" y="2171030"/>
            <a:ext cx="2508571" cy="11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66020" y="498622"/>
            <a:ext cx="47517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מטריצת היחידה מגודל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728148"/>
            <a:ext cx="840533" cy="179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922295" y="498622"/>
            <a:ext cx="21128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המטריצה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15" y="1561432"/>
            <a:ext cx="3015238" cy="1139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58653" y="3095205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לכל מטריצה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60" y="3256112"/>
            <a:ext cx="1377143" cy="243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1593" y="3095205"/>
            <a:ext cx="38959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1" y="3273255"/>
            <a:ext cx="1041905" cy="2266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0437" y="3095205"/>
            <a:ext cx="4773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(וגם</a:t>
            </a:r>
            <a:r>
              <a:rPr lang="en-US" sz="2800" dirty="0" smtClean="0"/>
              <a:t>    </a:t>
            </a:r>
            <a:r>
              <a:rPr lang="he-IL" sz="2800" dirty="0"/>
              <a:t> </a:t>
            </a:r>
            <a:r>
              <a:rPr lang="he-IL" sz="2800" dirty="0" smtClean="0"/>
              <a:t>           עבור     מתאימה)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09" y="3246055"/>
            <a:ext cx="1041905" cy="226667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74" y="3246055"/>
            <a:ext cx="148571" cy="2133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58654" y="3934524"/>
            <a:ext cx="7559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74" y="4823719"/>
            <a:ext cx="708572" cy="22666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94" y="4367528"/>
            <a:ext cx="3232380" cy="113904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507" y="4367527"/>
            <a:ext cx="3879999" cy="1139048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39" y="4823719"/>
            <a:ext cx="219048" cy="2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הכפל: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380952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8" y="2539255"/>
            <a:ext cx="1388571" cy="29523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5" y="3463909"/>
            <a:ext cx="2241904" cy="2876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84" y="2346594"/>
            <a:ext cx="453860" cy="453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33578" y="4059304"/>
            <a:ext cx="400196" cy="4859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bevelT/>
            <a:bevelB/>
            <a:extrusionClr>
              <a:srgbClr val="FFC000"/>
            </a:extrusionClr>
          </a:sp3d>
        </p:spPr>
        <p:txBody>
          <a:bodyPr wrap="square" rtlCol="0">
            <a:spAutoFit/>
          </a:bodyPr>
          <a:lstStyle/>
          <a:p>
            <a:r>
              <a:rPr lang="he-IL" sz="2500" b="1" dirty="0" smtClean="0">
                <a:solidFill>
                  <a:srgbClr val="FFC000"/>
                </a:solidFill>
              </a:rPr>
              <a:t>?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3532" y="381404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הופכי: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2044" y="2204192"/>
            <a:ext cx="31939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אין חילופיות בכפל: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3532" y="3092693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לכפל: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774" y="4118782"/>
            <a:ext cx="593067" cy="2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5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הכפל: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380952" cy="31428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48" y="2539255"/>
            <a:ext cx="1388571" cy="29523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5" y="3463909"/>
            <a:ext cx="2241904" cy="287619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4" y="4345527"/>
            <a:ext cx="3135238" cy="31428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74" y="4359865"/>
            <a:ext cx="3142856" cy="31428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67" y="5321173"/>
            <a:ext cx="3607618" cy="314285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8" y="6126652"/>
            <a:ext cx="952381" cy="2342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84" y="2346594"/>
            <a:ext cx="453860" cy="4538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03532" y="409964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: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903532" y="5013749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err="1" smtClean="0"/>
              <a:t>סקלאר</a:t>
            </a:r>
            <a:r>
              <a:rPr lang="he-IL" sz="2800" dirty="0" smtClean="0"/>
              <a:t> נודד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68239" y="5868404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כפל במטריצת  האפס: 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502044" y="2204192"/>
            <a:ext cx="3193914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אין חילופיות בכפל: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3532" y="3092693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לכפל: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7146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84447"/>
            <a:ext cx="579242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פילוג חיבור וכפל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70104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</a:t>
            </a:r>
            <a:r>
              <a:rPr lang="en-US" sz="2800" dirty="0" smtClean="0"/>
              <a:t> </a:t>
            </a:r>
            <a:r>
              <a:rPr lang="he-IL" sz="2800" dirty="0" err="1" smtClean="0"/>
              <a:t>סקאלר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83" y="644997"/>
            <a:ext cx="1005714" cy="2876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733041"/>
            <a:ext cx="179047" cy="142857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93" y="1579860"/>
            <a:ext cx="3142856" cy="3142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3418" y="498622"/>
            <a:ext cx="35409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שהפעולות מוגדרות: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1700" y="2405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92" y="2595705"/>
            <a:ext cx="3243808" cy="2914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25364" y="3112016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שני האגפים מגודל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71" y="3440319"/>
            <a:ext cx="910933" cy="24533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25364" y="3781110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לכל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2" y="4068970"/>
            <a:ext cx="411733" cy="305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6" y="4046934"/>
            <a:ext cx="2127619" cy="329523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68" y="4037139"/>
            <a:ext cx="5539047" cy="329523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" y="4742313"/>
            <a:ext cx="6160000" cy="32952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4" y="5437693"/>
            <a:ext cx="6786667" cy="319999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" y="6114469"/>
            <a:ext cx="7678096" cy="32952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16" y="6114469"/>
            <a:ext cx="2739048" cy="329523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476" y="6147420"/>
            <a:ext cx="1473524" cy="2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76825" y="498622"/>
            <a:ext cx="654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ייצוג מערכת משוואות ע"י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מטריצות: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1251097"/>
            <a:ext cx="4066108" cy="153139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24" y="3169395"/>
            <a:ext cx="247142" cy="40026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1" y="3820560"/>
            <a:ext cx="8941917" cy="150373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3" y="1512707"/>
            <a:ext cx="2808809" cy="10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076825" y="498622"/>
            <a:ext cx="6540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ייצוג מערכת משוואות ע"י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מטריצות: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12" y="1251097"/>
            <a:ext cx="4066108" cy="153139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03" y="1512707"/>
            <a:ext cx="2808809" cy="102847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62" y="3820559"/>
            <a:ext cx="4226515" cy="150354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77" y="3918817"/>
            <a:ext cx="1654401" cy="15035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76" y="3893580"/>
            <a:ext cx="2933333" cy="1489067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4521199"/>
            <a:ext cx="721600" cy="233828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45" y="5660413"/>
            <a:ext cx="726629" cy="35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20" y="760232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760232"/>
            <a:ext cx="1599286" cy="36210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76" y="1975104"/>
            <a:ext cx="440898" cy="71406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65" y="3205244"/>
            <a:ext cx="3757921" cy="9004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04" y="760232"/>
            <a:ext cx="1621917" cy="36210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8" y="815552"/>
            <a:ext cx="1186891" cy="30426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63" y="815553"/>
            <a:ext cx="1209523" cy="306781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4048125" y="4248150"/>
            <a:ext cx="638175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90775" y="507682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מטריצת מקדמים</a:t>
            </a:r>
            <a:endParaRPr lang="he-IL" sz="2800" dirty="0"/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5775376" y="4248150"/>
            <a:ext cx="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29200" y="5076824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נעלמים</a:t>
            </a:r>
            <a:endParaRPr lang="he-IL" sz="2800" dirty="0"/>
          </a:p>
        </p:txBody>
      </p:sp>
      <p:cxnSp>
        <p:nvCxnSpPr>
          <p:cNvPr id="22" name="מחבר חץ ישר 21"/>
          <p:cNvCxnSpPr/>
          <p:nvPr/>
        </p:nvCxnSpPr>
        <p:spPr>
          <a:xfrm flipH="1" flipV="1">
            <a:off x="8119390" y="4248150"/>
            <a:ext cx="319760" cy="723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81086" y="5095493"/>
            <a:ext cx="18669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 תוצאה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138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 חיבור מטריצות:</a:t>
            </a:r>
          </a:p>
          <a:p>
            <a:r>
              <a:rPr lang="he-IL" sz="2800" dirty="0" smtClean="0"/>
              <a:t>עבור                                החיבור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06" y="1064488"/>
            <a:ext cx="2341093" cy="38473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81" y="1075186"/>
            <a:ext cx="2665476" cy="339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056139" y="1917313"/>
            <a:ext cx="1561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47" y="2053377"/>
            <a:ext cx="4272305" cy="4375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4111461"/>
            <a:ext cx="9024899" cy="1003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5050" y="1917313"/>
            <a:ext cx="19557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(רכיב-רכיב)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114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8" y="1179097"/>
            <a:ext cx="3653256" cy="84731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320" y="1179097"/>
            <a:ext cx="3271086" cy="10032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7" y="6347588"/>
            <a:ext cx="1443293" cy="34581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965" y="225255"/>
            <a:ext cx="932664" cy="458053"/>
          </a:xfrm>
          <a:prstGeom prst="rect">
            <a:avLst/>
          </a:prstGeom>
        </p:spPr>
      </p:pic>
      <p:grpSp>
        <p:nvGrpSpPr>
          <p:cNvPr id="34" name="קבוצה 33"/>
          <p:cNvGrpSpPr/>
          <p:nvPr/>
        </p:nvGrpSpPr>
        <p:grpSpPr>
          <a:xfrm>
            <a:off x="2623489" y="4343004"/>
            <a:ext cx="5990438" cy="1503543"/>
            <a:chOff x="2891074" y="4233276"/>
            <a:chExt cx="5990438" cy="1503543"/>
          </a:xfrm>
        </p:grpSpPr>
        <p:pic>
          <p:nvPicPr>
            <p:cNvPr id="13" name="תמונה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074" y="4233276"/>
              <a:ext cx="2785829" cy="1003200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613" y="4233276"/>
              <a:ext cx="1332572" cy="1503543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568" y="4271419"/>
              <a:ext cx="1573944" cy="1003200"/>
            </a:xfrm>
            <a:prstGeom prst="rect">
              <a:avLst/>
            </a:prstGeom>
          </p:spPr>
        </p:pic>
      </p:grpSp>
      <p:sp>
        <p:nvSpPr>
          <p:cNvPr id="35" name="משולש שווה שוקיים 34"/>
          <p:cNvSpPr/>
          <p:nvPr/>
        </p:nvSpPr>
        <p:spPr>
          <a:xfrm rot="10800000">
            <a:off x="4773168" y="1883664"/>
            <a:ext cx="2343519" cy="192024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63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sp>
        <p:nvSpPr>
          <p:cNvPr id="26" name="כותרת 1 2 1 1"/>
          <p:cNvSpPr txBox="1">
            <a:spLocks/>
          </p:cNvSpPr>
          <p:nvPr/>
        </p:nvSpPr>
        <p:spPr>
          <a:xfrm>
            <a:off x="10724273" y="4814066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 גם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 כיוון ש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12" y="2653854"/>
            <a:ext cx="5453334" cy="151809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75" y="2820018"/>
            <a:ext cx="2874286" cy="1518095"/>
          </a:xfrm>
          <a:prstGeom prst="rect">
            <a:avLst/>
          </a:prstGeom>
        </p:spPr>
      </p:pic>
      <p:sp>
        <p:nvSpPr>
          <p:cNvPr id="42" name="כותרת 1 2 1 3 2 2"/>
          <p:cNvSpPr txBox="1">
            <a:spLocks/>
          </p:cNvSpPr>
          <p:nvPr/>
        </p:nvSpPr>
        <p:spPr>
          <a:xfrm>
            <a:off x="4340767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פתרונות ל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4" y="4615234"/>
            <a:ext cx="5078095" cy="1523810"/>
          </a:xfrm>
          <a:prstGeom prst="rect">
            <a:avLst/>
          </a:prstGeom>
        </p:spPr>
      </p:pic>
      <p:sp>
        <p:nvSpPr>
          <p:cNvPr id="44" name="כותרת 1 2 1 1"/>
          <p:cNvSpPr txBox="1">
            <a:spLocks/>
          </p:cNvSpPr>
          <p:nvPr/>
        </p:nvSpPr>
        <p:spPr>
          <a:xfrm>
            <a:off x="4105782" y="4814066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607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  <p:bldP spid="42" grpId="0"/>
      <p:bldP spid="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 1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23" name="כותרת 1 2 1 3 1 2"/>
          <p:cNvSpPr txBox="1">
            <a:spLocks/>
          </p:cNvSpPr>
          <p:nvPr/>
        </p:nvSpPr>
        <p:spPr>
          <a:xfrm>
            <a:off x="10687050" y="3922581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4" name="כותרת 1 2 1 4 2"/>
          <p:cNvSpPr txBox="1">
            <a:spLocks/>
          </p:cNvSpPr>
          <p:nvPr/>
        </p:nvSpPr>
        <p:spPr>
          <a:xfrm>
            <a:off x="9949161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4060199"/>
            <a:ext cx="1849524" cy="314286"/>
          </a:xfrm>
          <a:prstGeom prst="rect">
            <a:avLst/>
          </a:prstGeom>
        </p:spPr>
      </p:pic>
      <p:sp>
        <p:nvSpPr>
          <p:cNvPr id="26" name="כותרת 1 2 1 4 3"/>
          <p:cNvSpPr txBox="1">
            <a:spLocks/>
          </p:cNvSpPr>
          <p:nvPr/>
        </p:nvSpPr>
        <p:spPr>
          <a:xfrm>
            <a:off x="6921967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כלומר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9" y="4060199"/>
            <a:ext cx="2342857" cy="287619"/>
          </a:xfrm>
          <a:prstGeom prst="rect">
            <a:avLst/>
          </a:prstGeom>
        </p:spPr>
      </p:pic>
      <p:sp>
        <p:nvSpPr>
          <p:cNvPr id="28" name="כותרת 1 2 1 4 4"/>
          <p:cNvSpPr txBox="1">
            <a:spLocks/>
          </p:cNvSpPr>
          <p:nvPr/>
        </p:nvSpPr>
        <p:spPr>
          <a:xfrm>
            <a:off x="9949161" y="466538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ואז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99" y="4788318"/>
            <a:ext cx="1767619" cy="31428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4788318"/>
            <a:ext cx="1758095" cy="27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67" y="4788319"/>
            <a:ext cx="1259047" cy="2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46" name="כותרת 1 2 1 3 1 2"/>
          <p:cNvSpPr txBox="1">
            <a:spLocks/>
          </p:cNvSpPr>
          <p:nvPr/>
        </p:nvSpPr>
        <p:spPr>
          <a:xfrm>
            <a:off x="9949161" y="275478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879738"/>
            <a:ext cx="1283810" cy="314286"/>
          </a:xfrm>
          <a:prstGeom prst="rect">
            <a:avLst/>
          </a:prstGeom>
        </p:spPr>
      </p:pic>
      <p:sp>
        <p:nvSpPr>
          <p:cNvPr id="49" name="כותרת 1 2 1 5 2 1"/>
          <p:cNvSpPr txBox="1">
            <a:spLocks/>
          </p:cNvSpPr>
          <p:nvPr/>
        </p:nvSpPr>
        <p:spPr>
          <a:xfrm>
            <a:off x="6864817" y="27510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01" y="2879738"/>
            <a:ext cx="1483810" cy="314286"/>
          </a:xfrm>
          <a:prstGeom prst="rect">
            <a:avLst/>
          </a:prstGeom>
        </p:spPr>
      </p:pic>
      <p:sp>
        <p:nvSpPr>
          <p:cNvPr id="51" name="כותרת 1 2 1 5 2 2"/>
          <p:cNvSpPr txBox="1">
            <a:spLocks/>
          </p:cNvSpPr>
          <p:nvPr/>
        </p:nvSpPr>
        <p:spPr>
          <a:xfrm>
            <a:off x="3771900" y="2751091"/>
            <a:ext cx="1354411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(לכל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61" name="כותרת 1 2 1 1 1"/>
          <p:cNvSpPr txBox="1">
            <a:spLocks/>
          </p:cNvSpPr>
          <p:nvPr/>
        </p:nvSpPr>
        <p:spPr>
          <a:xfrm>
            <a:off x="10724273" y="53188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 גם</a:t>
            </a:r>
            <a:endParaRPr lang="he-IL" sz="2800" dirty="0"/>
          </a:p>
        </p:txBody>
      </p:sp>
      <p:sp>
        <p:nvSpPr>
          <p:cNvPr id="62" name="כותרת 1 2 1 3 2 1 2"/>
          <p:cNvSpPr txBox="1">
            <a:spLocks/>
          </p:cNvSpPr>
          <p:nvPr/>
        </p:nvSpPr>
        <p:spPr>
          <a:xfrm>
            <a:off x="9458326" y="3435800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 כיוון ש</a:t>
            </a:r>
            <a:endParaRPr lang="he-IL" sz="2800" dirty="0"/>
          </a:p>
        </p:txBody>
      </p:sp>
      <p:pic>
        <p:nvPicPr>
          <p:cNvPr id="63" name="תמונה 6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8" y="3158679"/>
            <a:ext cx="5453334" cy="1518096"/>
          </a:xfrm>
          <a:prstGeom prst="rect">
            <a:avLst/>
          </a:prstGeom>
        </p:spPr>
      </p:pic>
      <p:pic>
        <p:nvPicPr>
          <p:cNvPr id="68" name="תמונה 6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00" y="3324844"/>
            <a:ext cx="1407619" cy="1518095"/>
          </a:xfrm>
          <a:prstGeom prst="rect">
            <a:avLst/>
          </a:prstGeom>
        </p:spPr>
      </p:pic>
      <p:sp>
        <p:nvSpPr>
          <p:cNvPr id="65" name="כותרת 1 2 1 3 2 2"/>
          <p:cNvSpPr txBox="1">
            <a:spLocks/>
          </p:cNvSpPr>
          <p:nvPr/>
        </p:nvSpPr>
        <p:spPr>
          <a:xfrm>
            <a:off x="4855117" y="3435800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 ל</a:t>
            </a:r>
            <a:endParaRPr lang="he-IL" sz="2800" dirty="0"/>
          </a:p>
        </p:txBody>
      </p:sp>
      <p:sp>
        <p:nvSpPr>
          <p:cNvPr id="67" name="כותרת 1 2 1 1 2"/>
          <p:cNvSpPr txBox="1">
            <a:spLocks/>
          </p:cNvSpPr>
          <p:nvPr/>
        </p:nvSpPr>
        <p:spPr>
          <a:xfrm>
            <a:off x="5354840" y="53188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</a:t>
            </a:r>
            <a:endParaRPr lang="he-IL" sz="2800" dirty="0"/>
          </a:p>
        </p:txBody>
      </p:sp>
      <p:pic>
        <p:nvPicPr>
          <p:cNvPr id="70" name="תמונה 6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56" y="5093324"/>
            <a:ext cx="3392381" cy="15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5" grpId="0"/>
      <p:bldP spid="6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757256" y="-10939"/>
            <a:ext cx="5232963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מטריצה. נסמן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47" y="504645"/>
            <a:ext cx="4108800" cy="354133"/>
          </a:xfrm>
          <a:prstGeom prst="rect">
            <a:avLst/>
          </a:prstGeom>
        </p:spPr>
      </p:pic>
      <p:sp>
        <p:nvSpPr>
          <p:cNvPr id="15" name="סוגר מסולסל שמאלי 14"/>
          <p:cNvSpPr/>
          <p:nvPr/>
        </p:nvSpPr>
        <p:spPr>
          <a:xfrm rot="16200000">
            <a:off x="4316373" y="-1245956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5" y="1336964"/>
            <a:ext cx="977143" cy="234286"/>
          </a:xfrm>
          <a:prstGeom prst="rect">
            <a:avLst/>
          </a:prstGeom>
        </p:spPr>
      </p:pic>
      <p:sp>
        <p:nvSpPr>
          <p:cNvPr id="30" name="כותרת 1 2 1 2"/>
          <p:cNvSpPr txBox="1">
            <a:spLocks/>
          </p:cNvSpPr>
          <p:nvPr/>
        </p:nvSpPr>
        <p:spPr>
          <a:xfrm>
            <a:off x="2800351" y="1187367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33" name="כותרת 1 2 1 3 1 1"/>
          <p:cNvSpPr txBox="1">
            <a:spLocks/>
          </p:cNvSpPr>
          <p:nvPr/>
        </p:nvSpPr>
        <p:spPr>
          <a:xfrm>
            <a:off x="10969690" y="1930398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אזי:</a:t>
            </a:r>
            <a:endParaRPr lang="he-IL" sz="2800" dirty="0"/>
          </a:p>
        </p:txBody>
      </p:sp>
      <p:sp>
        <p:nvSpPr>
          <p:cNvPr id="34" name="כותרת 1 2 1 4"/>
          <p:cNvSpPr txBox="1">
            <a:spLocks/>
          </p:cNvSpPr>
          <p:nvPr/>
        </p:nvSpPr>
        <p:spPr>
          <a:xfrm>
            <a:off x="9949161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068016"/>
            <a:ext cx="1849524" cy="314286"/>
          </a:xfrm>
          <a:prstGeom prst="rect">
            <a:avLst/>
          </a:prstGeom>
        </p:spPr>
      </p:pic>
      <p:sp>
        <p:nvSpPr>
          <p:cNvPr id="35" name="כותרת 1 2 1 5 1"/>
          <p:cNvSpPr txBox="1">
            <a:spLocks/>
          </p:cNvSpPr>
          <p:nvPr/>
        </p:nvSpPr>
        <p:spPr>
          <a:xfrm>
            <a:off x="6864817" y="1939369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6" y="2068016"/>
            <a:ext cx="2095238" cy="314286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sp>
        <p:nvSpPr>
          <p:cNvPr id="46" name="כותרת 1 2 1 3 1 2 1"/>
          <p:cNvSpPr txBox="1">
            <a:spLocks/>
          </p:cNvSpPr>
          <p:nvPr/>
        </p:nvSpPr>
        <p:spPr>
          <a:xfrm>
            <a:off x="9949161" y="275478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70" y="2879738"/>
            <a:ext cx="1283810" cy="314286"/>
          </a:xfrm>
          <a:prstGeom prst="rect">
            <a:avLst/>
          </a:prstGeom>
        </p:spPr>
      </p:pic>
      <p:sp>
        <p:nvSpPr>
          <p:cNvPr id="49" name="כותרת 1 2 1 5 2 1"/>
          <p:cNvSpPr txBox="1">
            <a:spLocks/>
          </p:cNvSpPr>
          <p:nvPr/>
        </p:nvSpPr>
        <p:spPr>
          <a:xfrm>
            <a:off x="6864817" y="2751091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אז</a:t>
            </a:r>
            <a:endParaRPr lang="he-IL" sz="2800" dirty="0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01" y="2879738"/>
            <a:ext cx="1483810" cy="314286"/>
          </a:xfrm>
          <a:prstGeom prst="rect">
            <a:avLst/>
          </a:prstGeom>
        </p:spPr>
      </p:pic>
      <p:sp>
        <p:nvSpPr>
          <p:cNvPr id="51" name="כותרת 1 2 1 5 2 2"/>
          <p:cNvSpPr txBox="1">
            <a:spLocks/>
          </p:cNvSpPr>
          <p:nvPr/>
        </p:nvSpPr>
        <p:spPr>
          <a:xfrm>
            <a:off x="3771900" y="2751091"/>
            <a:ext cx="1354411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00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(לכל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52" name="כותרת 1 2 1 3 1 2 2"/>
          <p:cNvSpPr txBox="1">
            <a:spLocks/>
          </p:cNvSpPr>
          <p:nvPr/>
        </p:nvSpPr>
        <p:spPr>
          <a:xfrm>
            <a:off x="10687050" y="3922581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53" name="כותרת 1 2 1 4 2"/>
          <p:cNvSpPr txBox="1">
            <a:spLocks/>
          </p:cNvSpPr>
          <p:nvPr/>
        </p:nvSpPr>
        <p:spPr>
          <a:xfrm>
            <a:off x="9949161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נניח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845" y="4060199"/>
            <a:ext cx="1283810" cy="314286"/>
          </a:xfrm>
          <a:prstGeom prst="rect">
            <a:avLst/>
          </a:prstGeom>
        </p:spPr>
      </p:pic>
      <p:sp>
        <p:nvSpPr>
          <p:cNvPr id="55" name="כותרת 1 2 1 4 3 1"/>
          <p:cNvSpPr txBox="1">
            <a:spLocks/>
          </p:cNvSpPr>
          <p:nvPr/>
        </p:nvSpPr>
        <p:spPr>
          <a:xfrm>
            <a:off x="6921967" y="3931552"/>
            <a:ext cx="102052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כלומר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18" y="4098186"/>
            <a:ext cx="960000" cy="2342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25" y="4788318"/>
            <a:ext cx="1158095" cy="314286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846" y="4788318"/>
            <a:ext cx="910476" cy="23047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32" y="4827366"/>
            <a:ext cx="918095" cy="217143"/>
          </a:xfrm>
          <a:prstGeom prst="rect">
            <a:avLst/>
          </a:prstGeom>
        </p:spPr>
      </p:pic>
      <p:sp>
        <p:nvSpPr>
          <p:cNvPr id="36" name="כותרת 1 2 1 4 3 2"/>
          <p:cNvSpPr txBox="1">
            <a:spLocks/>
          </p:cNvSpPr>
          <p:nvPr/>
        </p:nvSpPr>
        <p:spPr>
          <a:xfrm>
            <a:off x="3914775" y="3931552"/>
            <a:ext cx="128987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ולכן לכל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08" y="4189615"/>
            <a:ext cx="179048" cy="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30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2"/>
            <a:ext cx="4666667" cy="3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ספוילר: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2"/>
            <a:ext cx="4666667" cy="316190"/>
          </a:xfrm>
          <a:prstGeom prst="rect">
            <a:avLst/>
          </a:prstGeom>
        </p:spPr>
      </p:pic>
      <p:sp>
        <p:nvSpPr>
          <p:cNvPr id="56" name="כותרת 1 2 1 3 1 2 2 2 2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801036"/>
            <a:ext cx="4022857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835525"/>
            <a:ext cx="3501714" cy="9127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8" y="4835523"/>
            <a:ext cx="4146286" cy="912762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0" y="4856435"/>
            <a:ext cx="4146286" cy="91276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293" y="5939942"/>
            <a:ext cx="128000" cy="147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7" y="6202244"/>
            <a:ext cx="192381" cy="215238"/>
          </a:xfrm>
          <a:prstGeom prst="rect">
            <a:avLst/>
          </a:prstGeom>
        </p:spPr>
      </p:pic>
      <p:sp>
        <p:nvSpPr>
          <p:cNvPr id="60" name="סוגר מסולסל שמאלי 59"/>
          <p:cNvSpPr/>
          <p:nvPr/>
        </p:nvSpPr>
        <p:spPr>
          <a:xfrm rot="16200000">
            <a:off x="10787960" y="4716312"/>
            <a:ext cx="400987" cy="22356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10" y="6152720"/>
            <a:ext cx="729524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2"/>
            <a:ext cx="4666667" cy="316190"/>
          </a:xfrm>
          <a:prstGeom prst="rect">
            <a:avLst/>
          </a:prstGeom>
        </p:spPr>
      </p:pic>
      <p:sp>
        <p:nvSpPr>
          <p:cNvPr id="56" name="כותרת 1 2 1 3 1 2 2 2 2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5" y="3801036"/>
            <a:ext cx="4022857" cy="76000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4835525"/>
            <a:ext cx="3501714" cy="9127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28" y="4835523"/>
            <a:ext cx="4146286" cy="91276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170" y="4856433"/>
            <a:ext cx="4146286" cy="912762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07293" y="5939942"/>
            <a:ext cx="128000" cy="147810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17" y="6202244"/>
            <a:ext cx="192381" cy="215238"/>
          </a:xfrm>
          <a:prstGeom prst="rect">
            <a:avLst/>
          </a:prstGeom>
        </p:spPr>
      </p:pic>
      <p:sp>
        <p:nvSpPr>
          <p:cNvPr id="60" name="סוגר מסולסל שמאלי 59"/>
          <p:cNvSpPr/>
          <p:nvPr/>
        </p:nvSpPr>
        <p:spPr>
          <a:xfrm rot="16200000">
            <a:off x="10787960" y="4716312"/>
            <a:ext cx="400987" cy="22356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תמונה 6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10" y="6152720"/>
            <a:ext cx="729524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2"/>
            <a:ext cx="4666667" cy="316190"/>
          </a:xfrm>
          <a:prstGeom prst="rect">
            <a:avLst/>
          </a:prstGeom>
        </p:spPr>
      </p:pic>
      <p:sp>
        <p:nvSpPr>
          <p:cNvPr id="56" name="כותרת 1 2 1 3 1 2 2 2 2 1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3985792"/>
            <a:ext cx="430476" cy="314286"/>
          </a:xfrm>
          <a:prstGeom prst="rect">
            <a:avLst/>
          </a:prstGeom>
        </p:spPr>
      </p:pic>
      <p:sp>
        <p:nvSpPr>
          <p:cNvPr id="30" name="כותרת 1 2 1 3 1 2 2 2 2 2"/>
          <p:cNvSpPr txBox="1">
            <a:spLocks/>
          </p:cNvSpPr>
          <p:nvPr/>
        </p:nvSpPr>
        <p:spPr>
          <a:xfrm>
            <a:off x="8806741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יהא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54" y="3995067"/>
            <a:ext cx="1283810" cy="3014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19" y="3995067"/>
            <a:ext cx="1428572" cy="255733"/>
          </a:xfrm>
          <a:prstGeom prst="rect">
            <a:avLst/>
          </a:prstGeom>
        </p:spPr>
      </p:pic>
      <p:sp>
        <p:nvSpPr>
          <p:cNvPr id="35" name="כותרת 1 2 1 3 1 2 2 2 2 3"/>
          <p:cNvSpPr txBox="1">
            <a:spLocks/>
          </p:cNvSpPr>
          <p:nvPr/>
        </p:nvSpPr>
        <p:spPr>
          <a:xfrm>
            <a:off x="6521497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ונראה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8" y="5044672"/>
            <a:ext cx="1636190" cy="31428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3" y="5044673"/>
            <a:ext cx="1628571" cy="27809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9" y="5044673"/>
            <a:ext cx="1220952" cy="2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0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אלגברת</a:t>
            </a:r>
            <a:r>
              <a:rPr lang="he-IL" sz="2800" dirty="0" smtClean="0"/>
              <a:t> מטריצות –כפל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:</a:t>
            </a:r>
          </a:p>
          <a:p>
            <a:r>
              <a:rPr lang="he-IL" sz="2800" dirty="0" smtClean="0"/>
              <a:t>עבור                                    כפל מטריצה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22" y="1045548"/>
            <a:ext cx="3057754" cy="38473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26" y="1050258"/>
            <a:ext cx="2082089" cy="3218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9815" y="1917313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099815" y="3206617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72" y="3994258"/>
            <a:ext cx="6364452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98" y="2017988"/>
            <a:ext cx="2942082" cy="4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963020" y="-10939"/>
            <a:ext cx="602719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תהא                   </a:t>
            </a:r>
            <a:r>
              <a:rPr lang="en-US" sz="2800" dirty="0" smtClean="0"/>
              <a:t> </a:t>
            </a:r>
            <a:r>
              <a:rPr lang="he-IL" sz="2800" dirty="0" smtClean="0"/>
              <a:t>מטריצה</a:t>
            </a:r>
            <a:r>
              <a:rPr lang="en-US" sz="2800" dirty="0" smtClean="0"/>
              <a:t> </a:t>
            </a:r>
            <a:r>
              <a:rPr lang="he-IL" sz="2800" dirty="0" smtClean="0"/>
              <a:t> ו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6" y="491713"/>
            <a:ext cx="1542398" cy="27306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47" y="1509588"/>
            <a:ext cx="4108800" cy="354133"/>
          </a:xfrm>
          <a:prstGeom prst="rect">
            <a:avLst/>
          </a:prstGeom>
        </p:spPr>
      </p:pic>
      <p:sp>
        <p:nvSpPr>
          <p:cNvPr id="38" name="כותרת 1 2 1 3 2 1"/>
          <p:cNvSpPr txBox="1">
            <a:spLocks/>
          </p:cNvSpPr>
          <p:nvPr/>
        </p:nvSpPr>
        <p:spPr>
          <a:xfrm>
            <a:off x="9458326" y="2930975"/>
            <a:ext cx="253189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5" y="491714"/>
            <a:ext cx="1026132" cy="260266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75" y="1509589"/>
            <a:ext cx="4228268" cy="354133"/>
          </a:xfrm>
          <a:prstGeom prst="rect">
            <a:avLst/>
          </a:prstGeom>
        </p:spPr>
      </p:pic>
      <p:sp>
        <p:nvSpPr>
          <p:cNvPr id="42" name="סוגר מסולסל שמאלי 41"/>
          <p:cNvSpPr/>
          <p:nvPr/>
        </p:nvSpPr>
        <p:spPr>
          <a:xfrm rot="16200000">
            <a:off x="9472130" y="-306497"/>
            <a:ext cx="400987" cy="44807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82" y="2276423"/>
            <a:ext cx="977143" cy="234286"/>
          </a:xfrm>
          <a:prstGeom prst="rect">
            <a:avLst/>
          </a:prstGeom>
        </p:spPr>
      </p:pic>
      <p:sp>
        <p:nvSpPr>
          <p:cNvPr id="45" name="כותרת 1 2 1 2 1"/>
          <p:cNvSpPr txBox="1">
            <a:spLocks/>
          </p:cNvSpPr>
          <p:nvPr/>
        </p:nvSpPr>
        <p:spPr>
          <a:xfrm>
            <a:off x="7594158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ההומוגנית</a:t>
            </a:r>
            <a:endParaRPr lang="he-IL" sz="2500" dirty="0"/>
          </a:p>
        </p:txBody>
      </p:sp>
      <p:sp>
        <p:nvSpPr>
          <p:cNvPr id="47" name="סוגר מסולסל שמאלי 46"/>
          <p:cNvSpPr/>
          <p:nvPr/>
        </p:nvSpPr>
        <p:spPr>
          <a:xfrm rot="16200000">
            <a:off x="3558219" y="-256858"/>
            <a:ext cx="400987" cy="43815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3" y="2276423"/>
            <a:ext cx="961905" cy="230476"/>
          </a:xfrm>
          <a:prstGeom prst="rect">
            <a:avLst/>
          </a:prstGeom>
        </p:spPr>
      </p:pic>
      <p:sp>
        <p:nvSpPr>
          <p:cNvPr id="50" name="כותרת 1 2 1 2 2"/>
          <p:cNvSpPr txBox="1">
            <a:spLocks/>
          </p:cNvSpPr>
          <p:nvPr/>
        </p:nvSpPr>
        <p:spPr>
          <a:xfrm>
            <a:off x="1644163" y="2126826"/>
            <a:ext cx="4429124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אוסף הפתרונות למערכת הלא הומוגנית</a:t>
            </a:r>
            <a:endParaRPr lang="he-IL" sz="2500" dirty="0"/>
          </a:p>
        </p:txBody>
      </p:sp>
      <p:sp>
        <p:nvSpPr>
          <p:cNvPr id="54" name="כותרת 1 2 1 3 1 2 2 2 1"/>
          <p:cNvSpPr txBox="1">
            <a:spLocks/>
          </p:cNvSpPr>
          <p:nvPr/>
        </p:nvSpPr>
        <p:spPr>
          <a:xfrm>
            <a:off x="10687050" y="2923412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91" y="3082982"/>
            <a:ext cx="4666667" cy="316190"/>
          </a:xfrm>
          <a:prstGeom prst="rect">
            <a:avLst/>
          </a:prstGeom>
        </p:spPr>
      </p:pic>
      <p:sp>
        <p:nvSpPr>
          <p:cNvPr id="56" name="כותרת 1 2 1 3 1 2 2 2 2 1"/>
          <p:cNvSpPr txBox="1">
            <a:spLocks/>
          </p:cNvSpPr>
          <p:nvPr/>
        </p:nvSpPr>
        <p:spPr>
          <a:xfrm>
            <a:off x="10687050" y="3876195"/>
            <a:ext cx="1303169" cy="53348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75" y="3985792"/>
            <a:ext cx="430476" cy="314286"/>
          </a:xfrm>
          <a:prstGeom prst="rect">
            <a:avLst/>
          </a:prstGeom>
        </p:spPr>
      </p:pic>
      <p:sp>
        <p:nvSpPr>
          <p:cNvPr id="30" name="כותרת 1 2 1 3 1 2 2 2 2 2"/>
          <p:cNvSpPr txBox="1">
            <a:spLocks/>
          </p:cNvSpPr>
          <p:nvPr/>
        </p:nvSpPr>
        <p:spPr>
          <a:xfrm>
            <a:off x="8806741" y="3887132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יהא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629" y="4004592"/>
            <a:ext cx="763810" cy="219200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19" y="4033167"/>
            <a:ext cx="1424762" cy="226506"/>
          </a:xfrm>
          <a:prstGeom prst="rect">
            <a:avLst/>
          </a:prstGeom>
        </p:spPr>
      </p:pic>
      <p:sp>
        <p:nvSpPr>
          <p:cNvPr id="35" name="כותרת 1 2 1 3 1 2 2 2 2 3 1"/>
          <p:cNvSpPr txBox="1">
            <a:spLocks/>
          </p:cNvSpPr>
          <p:nvPr/>
        </p:nvSpPr>
        <p:spPr>
          <a:xfrm>
            <a:off x="6703868" y="3876195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500" dirty="0" smtClean="0"/>
              <a:t>ונראה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2" y="4033167"/>
            <a:ext cx="1283810" cy="301399"/>
          </a:xfrm>
          <a:prstGeom prst="rect">
            <a:avLst/>
          </a:prstGeom>
        </p:spPr>
      </p:pic>
      <p:sp>
        <p:nvSpPr>
          <p:cNvPr id="34" name="כותרת 1 2 1 3 1 2 2 2 2 3 2"/>
          <p:cNvSpPr txBox="1">
            <a:spLocks/>
          </p:cNvSpPr>
          <p:nvPr/>
        </p:nvSpPr>
        <p:spPr>
          <a:xfrm>
            <a:off x="4411070" y="3876195"/>
            <a:ext cx="1303169" cy="51160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3" y="4714126"/>
            <a:ext cx="2352381" cy="301399"/>
          </a:xfrm>
          <a:prstGeom prst="rect">
            <a:avLst/>
          </a:prstGeom>
        </p:spPr>
      </p:pic>
      <p:cxnSp>
        <p:nvCxnSpPr>
          <p:cNvPr id="24" name="מחבר חץ ישר 23"/>
          <p:cNvCxnSpPr/>
          <p:nvPr/>
        </p:nvCxnSpPr>
        <p:spPr>
          <a:xfrm flipV="1">
            <a:off x="6866882" y="4334567"/>
            <a:ext cx="0" cy="30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תמונה 2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98" y="5339947"/>
            <a:ext cx="708571" cy="23047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04" y="5339949"/>
            <a:ext cx="1643809" cy="27809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89" y="5339948"/>
            <a:ext cx="1213333" cy="22666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63" y="5339947"/>
            <a:ext cx="1653333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77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76463" y="498622"/>
            <a:ext cx="114413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מטריצת האפס ב</a:t>
            </a:r>
            <a:r>
              <a:rPr lang="en-US" sz="2800" dirty="0" smtClean="0"/>
              <a:t> </a:t>
            </a:r>
            <a:r>
              <a:rPr lang="he-IL" sz="2800" dirty="0" smtClean="0"/>
              <a:t>          להיות מטריצה שכל האיברים בה הם אפסים.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852610" y="4199946"/>
            <a:ext cx="37651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לפעמים נדגיש את הגודל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8" y="655247"/>
            <a:ext cx="849067" cy="25813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64" y="1803148"/>
            <a:ext cx="2426667" cy="113904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17" y="1803148"/>
            <a:ext cx="3380952" cy="15180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20" y="4342508"/>
            <a:ext cx="716190" cy="2380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9938" y="4865728"/>
            <a:ext cx="6307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לפעמים נסמן 0 והגודל יהיה לפי ההקשר.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269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981700" y="498622"/>
            <a:ext cx="5636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תכונות:  לכל שלוש מטריצות באותו גודל</a:t>
            </a:r>
            <a:endParaRPr lang="he-IL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825364" y="1312258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חילופיות החיבור: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4950" y="498622"/>
            <a:ext cx="2835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ולכל שני </a:t>
            </a:r>
            <a:r>
              <a:rPr lang="he-IL" sz="2800" dirty="0" err="1" smtClean="0"/>
              <a:t>סקאלרים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644997"/>
            <a:ext cx="1005714" cy="2876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644997"/>
            <a:ext cx="516190" cy="28381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7022"/>
            <a:ext cx="2161904" cy="25333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95" y="2651045"/>
            <a:ext cx="3925714" cy="314285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23" y="3741095"/>
            <a:ext cx="1422857" cy="253333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61" y="4885311"/>
            <a:ext cx="3072380" cy="3142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5364" y="2364365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קיבוציות החיבור: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5364" y="3510893"/>
            <a:ext cx="5792426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נטרלי לחיבור</a:t>
            </a:r>
            <a:r>
              <a:rPr lang="en-US" sz="2800" dirty="0"/>
              <a:t>:</a:t>
            </a:r>
            <a:endParaRPr lang="he-IL" sz="2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55406" y="4639277"/>
            <a:ext cx="5792426" cy="658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800" dirty="0" smtClean="0"/>
              <a:t>קיום נגדי:</a:t>
            </a: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5" y="5782668"/>
            <a:ext cx="1876190" cy="7600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8" y="5782668"/>
            <a:ext cx="1266666" cy="760000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05" y="5782668"/>
            <a:ext cx="1666666" cy="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742.782"/>
  <p:tag name="LATEXADDIN" val="\documentclass{article}&#10;\usepackage{amsmath}&#10;\usepackage{amssymb}&#10;\usepackage{amsthm}&#10;\usepackage{xcolor}&#10;\pagestyle{empty}&#10;\begin{document}&#10;&#10;&#10;$A=\left(\begin{array}{cccc}&#10;a_{11} &amp; a_{12} &amp; \cdots &amp; a_{1n}\\&#10;a_{21} &amp; a_{22} &amp; \cdots &amp; a_{2n}\\&#10;\vdots &amp;  &amp; \ddots &amp; \vdots\\&#10;a_{m1} &amp; a_{m2} &amp; \cdots &amp; a_{mn}&#10;\end{array}\right)$&#10;\end{document}"/>
  <p:tag name="IGUANATEXSIZE" val="28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R}^{2\times 3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81.1773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28"/>
  <p:tag name="IGUANATEXCURSOR" val="1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308.9613"/>
  <p:tag name="LATEXADDIN" val="\documentclass{article}&#10;\usepackage{amsmath}&#10;\usepackage{amssymb}&#10;\usepackage{amsthm}&#10;\usepackage{xcolor}&#10;\pagestyle{empty}&#10;\begin{document}&#10;&#10;&#10;$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20.9598"/>
  <p:tag name="LATEXADDIN" val="\documentclass{article}&#10;\usepackage{amsmath}&#10;\usepackage{amssymb}&#10;\usepackage{amsthm}&#10;\usepackage{xcolor}&#10;\pagestyle{empty}&#10;\begin{document}&#10;&#10;&#10;$C_j(B)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81.7023"/>
  <p:tag name="LATEXADDIN" val="\documentclass{article}&#10;\usepackage{amsmath}&#10;\usepackage{amssymb}&#10;\usepackage{amsthm}&#10;\usepackage{xcolor}&#10;\pagestyle{empty}&#10;\begin{document}&#10;&#10;&#10;$(AB)_{i,j}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3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\in \mathbb{C}^{2\times 3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\textcolor{OliveGreen}{A_{i,1}B_{1,j}} +A_{i,2}B_{2,j}+\cdots +A_{i,n}B_{n,j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6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23\\&#10;4 &amp; 5 \\&#10;-\pi &amp; 2.3&#10;\end{array}\right)&#10;\in \mathbb{R}^{3\times 2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\textcolor{OliveGreen}{A_{i,2}B_{2,j}} +\cdots +A_{i,n}B_{n,j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64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0\\&#10;0 &amp; 1&amp; 0\\&#10;0 &amp; 0 &amp; 1&#10;\end{array}\right)\in \mathbb{Q}^{3\times 3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17.623"/>
  <p:tag name="LATEXADDIN" val="\documentclass{article}&#10;\usepackage{amsmath}&#10;\usepackage{amssymb}&#10;\usepackage{amsthm}&#10;\usepackage{xcolor}&#10;\pagestyle{empty}&#10;\begin{document}&#10;&#10;&#10;$A=&#10;\left(\begin{array}{cc}&#10;1 &amp; -3\\&#10;4 &amp; 5 \\&#10;-\pi &amp; 2.3&#10;\end{array}\right)&#10;$&#10;\end{document}"/>
  <p:tag name="IGUANATEXSIZE" val="28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[dvipsnames]{xcolor}&#10;\pagestyle{empty}&#10;\begin{document}&#10;&#10;&#10;$&#10;=A_{i,1}B_{1,j}+A_{i,2}B_{2,j} +\cdots +\textcolor{OliveGreen}{A_{i,n}B_{n,j}}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\negmedspace* &amp; * &amp; \cdots &amp; *\\&#10;\\&#10;\end{array}\right)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91.976"/>
  <p:tag name="LATEXADDIN" val="\documentclass{article}&#10;\usepackage{amsmath}&#10;\usepackage{amssymb}&#10;\usepackage{amsthm}&#10;\usepackage{xcolor}&#10;\pagestyle{empty}&#10;\begin{document}&#10;&#10;&#10;$A_{i,j}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58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&amp;&amp;\\&#10;&amp; \bullet &amp; \\&#10;&amp;&amp;\\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60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&amp; \\&#10;&amp; \\&#10; &amp; &#10;\end{array}\right)_{3\times2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usepackage{amssymb}&#10;\usepackage{amsthm}&#10;\usepackage{xcolor}&#10;\pagestyle{empty}&#10;\begin{document}&#10;&#10;&#10;$i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\textcolor{red}{3} &amp; -7&#10;\end{array}\right)&#10;\left(\begin{array}{cc}&#10;\textcolor{red}{-1} &amp; 1\\&#10;1 &amp; 2&#10;\end{array}\right)&#10;=&#10;$&#10;\end{document}"/>
  <p:tag name="IGUANATEXSIZE" val="33"/>
  <p:tag name="IGUANATEXCURSOR" val="267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usepackage{amssymb}&#10;\usepackage{amsthm}&#10;\usepackage{xcolor}&#10;\pagestyle{empty}&#10;\begin{document}&#10;&#10;&#10;$j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\textcolor{red}{3\cdot (-1)} + (-7)\cdot 1 = -10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\textcolor{red}{-7}&#10;\end{array}\right)&#10;\left(\begin{array}{cc}&#10;-1 &amp; 1\\&#10;\textcolor{red}{1} &amp; 2&#10;\end{array}\right)&#10;=&#10;$&#10;\end{document}"/>
  <p:tag name="IGUANATEXSIZE" val="33"/>
  <p:tag name="IGUANATEXCURSOR" val="279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727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?&amp; * &#10;\end{array}\right)_{3\times2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69"/>
  <p:tag name="OUTPUTDPI" val="1200"/>
  <p:tag name="LATEXADDIN" val="\documentclass{article}&#10;\usepackage{amsmath}&#10;\usepackage{amssymb}&#10;\usepackage{amsthm}&#10;\usepackage{xcolor}&#10;\pagestyle{empty}&#10;\begin{document}&#10;&#10;&#10;$&#10;? = 3\cdot (-1) + \textcolor{red}{(-7)\cdot 1} = -10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4.4319"/>
  <p:tag name="LATEXADDIN" val="\documentclass{article}&#10;\usepackage{amsmath}&#10;\usepackage{amssymb}&#10;\usepackage{amsthm}&#10;\usepackage{xcolor}&#10;\pagestyle{empty}&#10;\begin{document}&#10;&#10;&#10;$A_{1,2}=-3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886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* &#10;\end{array}\right)_{3\times2}&#10;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886.3892"/>
  <p:tag name="LATEXADDIN" val="\documentclass{article}&#10;\usepackage{amsmath}&#10;\usepackage{amssymb}&#10;\usepackage{amsthm}&#10;\usepackage{xcolor}&#10;\pagestyle{empty}&#10;\begin{document}&#10;&#10;&#10;$&#10;\left(\begin{array}{cc}&#10; *&amp;* \\&#10;*&amp; *\\&#10; -10&amp; ? &#10;\end{array}\right)_{3\times2}&#10;$&#10;\end{document}"/>
  <p:tag name="IGUANATEXSIZE" val="33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94.6382"/>
  <p:tag name="LATEXADDIN" val="\documentclass{article}&#10;\usepackage{amsmath}&#10;\usepackage{amssymb}&#10;\usepackage{amsthm}&#10;\usepackage{xcolor}&#10;\pagestyle{empty}&#10;\begin{document}&#10;&#10;&#10;$&#10;3\cdot 1+(-7)\cdot 2=&#10;$&#10;\end{document}"/>
  <p:tag name="IGUANATEXSIZE" val="33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201.7248"/>
  <p:tag name="LATEXADDIN" val="\documentclass{article}&#10;\usepackage{amsmath}&#10;\usepackage{amssymb}&#10;\usepackage{amsthm}&#10;\usepackage{xcolor}&#10;\pagestyle{empty}&#10;\begin{document}&#10;&#10;&#10;$&#10;-11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44.4319"/>
  <p:tag name="LATEXADDIN" val="\documentclass{article}&#10;\usepackage{amsmath}&#10;\usepackage{amssymb}&#10;\usepackage{amsthm}&#10;\usepackage{xcolor}&#10;\pagestyle{empty}&#10;\begin{document}&#10;&#10;&#10;$A_{3,2}=2.3$&#10;\end{document}"/>
  <p:tag name="IGUANATEXSIZE" val="28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* \\&#10;*&amp; ?\\&#10; -10&amp; -11 &#10;\end{array}\right)_{3\times2}&#10;$&#10;\end{document}"/>
  <p:tag name="IGUANATEXSIZE" val="33"/>
  <p:tag name="IGUANATEXCURSOR" val="18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87.1392"/>
  <p:tag name="LATEXADDIN" val="\documentclass{article}&#10;\usepackage{amsmath}&#10;\usepackage{amssymb}&#10;\usepackage{amsthm}&#10;\usepackage{xcolor}&#10;\pagestyle{empty}&#10;\begin{document}&#10;&#10;&#10;$&#10;(-2)\cdot 1+3\cdot 2=&#10;$&#10;\end{document}"/>
  <p:tag name="IGUANATEXSIZE" val="33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56.24299"/>
  <p:tag name="LATEXADDIN" val="\documentclass{article}&#10;\usepackage{amsmath}&#10;\usepackage{amssymb}&#10;\usepackage{amsthm}&#10;\usepackage{xcolor}&#10;\pagestyle{empty}&#10;\begin{document}&#10;&#10;&#10;$&#10;4&#10;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58.6802"/>
  <p:tag name="LATEXADDIN" val="\documentclass{article}&#10;\usepackage{amsmath}&#10;\usepackage{amssymb}&#10;\usepackage{amsthm}&#10;\usepackage{xcolor}&#10;\pagestyle{empty}&#10;\begin{document}&#10;&#10;&#10;$A_{3,1}=-\pi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? \\&#10;*&amp; 4\\&#10; -10&amp; -11 &#10;\end{array}\right)_{3\times2}&#10;$&#10;\end{document}"/>
  <p:tag name="IGUANATEXSIZE" val="33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7"/>
  <p:tag name="OUTPUTDPI" val="1200"/>
  <p:tag name="LATEXADDIN" val="\documentclass{article}&#10;\usepackage{amsmath}&#10;\usepackage{amssymb}&#10;\usepackage{amsthm}&#10;\usepackage{xcolor}&#10;\pagestyle{empty}&#10;\begin{document}&#10;&#10;&#10;$&#10;? = 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695.1631"/>
  <p:tag name="LATEXADDIN" val="\documentclass{article}&#10;\usepackage{amsmath}&#10;\usepackage{amssymb}&#10;\usepackage{amsthm}&#10;\usepackage{xcolor}&#10;\pagestyle{empty}&#10;\begin{document}&#10;&#10;&#10;$&#10;1\cdot 1+5\cdot 2=&#10;$&#10;\end{document}"/>
  <p:tag name="IGUANATEXSIZE" val="33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104.237"/>
  <p:tag name="LATEXADDIN" val="\documentclass{article}&#10;\usepackage{amsmath}&#10;\usepackage{amssymb}&#10;\usepackage{amsthm}&#10;\usepackage{xcolor}&#10;\pagestyle{empty}&#10;\begin{document}&#10;&#10;&#10;$&#10;11&#10;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239.25"/>
  <p:tag name="OUTPUTDPI" val="1200"/>
  <p:tag name="LATEXADDIN" val="\documentclass{article}&#10;\usepackage{amsmath}&#10;\usepackage{amssymb}&#10;\usepackage{amsthm}&#10;\usepackage{xcolor}&#10;\pagestyle{empty}&#10;\begin{document}&#10;&#10;&#10;$A,B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*&amp;11 \\&#10;*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4&amp;11 \\&#10;5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c}&#10;-1 &amp; 1\\&#10;1 &amp; 2&#10;\end{array}\right)&#10;=&#10;$&#10;\end{document}"/>
  <p:tag name="IGUANATEXSIZE" val="33"/>
  <p:tag name="IGUANATEXCURSOR" val="271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6.6929"/>
  <p:tag name="ORIGINALWIDTH" val="1045.369"/>
  <p:tag name="LATEXADDIN" val="\documentclass{article}&#10;\usepackage{amsmath}&#10;\usepackage{amssymb}&#10;\usepackage{amsthm}&#10;\usepackage{xcolor}&#10;\pagestyle{empty}&#10;\begin{document}&#10;&#10;&#10;$&#10;\left(\begin{array}{cc}&#10; 4&amp;11 \\&#10;5&amp; 4\\&#10; -10&amp; -11 &#10;\end{array}\right)_{3\times2}&#10;$&#10;\end{document}"/>
  <p:tag name="IGUANATEXSIZE" val="33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86.6517"/>
  <p:tag name="LATEXADDIN" val="\documentclass{article}&#10;\usepackage{amsmath}&#10;\usepackage{amssymb}&#10;\usepackage{amsthm}&#10;\usepackage{xcolor}&#10;\pagestyle{empty}&#10;\begin{document}&#10;&#10;&#10;$&#10;A=\left(\begin{array}{cc}&#10;1 &amp; 0\\&#10;0 &amp; 0&#10;\end{array}\right)&#10;$&#10;\end{document}"/>
  <p:tag name="IGUANATEXSIZE" val="33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93.4008"/>
  <p:tag name="LATEXADDIN" val="\documentclass{article}&#10;\usepackage{amsmath}&#10;\usepackage{amssymb}&#10;\usepackage{amsthm}&#10;\usepackage{xcolor}&#10;\pagestyle{empty}&#10;\begin{document}&#10;&#10;&#10;$&#10;B=\left(\begin{array}{cc}&#10;0 &amp; 1\\&#10;0 &amp; 0&#10;\end{array}\right)&#10;$&#10;\end{document}"/>
  <p:tag name="IGUANATEXSIZE" val="33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14.548"/>
  <p:tag name="LATEXADDIN" val="\documentclass{article}&#10;\usepackage{amsmath}&#10;\usepackage{amssymb}&#10;\usepackage{amsthm}&#10;\usepackage{xcolor}&#10;\pagestyle{empty}&#10;\begin{document}&#10;&#10;&#10;$BA=\left(\begin{array}{cc}&#10;0 &amp; 1\\&#10;0 &amp; 0&#10;\end{array}\right)\left(\begin{array}{cc}&#10;1 &amp; 0\\&#10;0 &amp; 0&#10;\end{array}\right)=$&#10;\end{document}"/>
  <p:tag name="IGUANATEXSIZE" val="33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2187.477"/>
  <p:tag name="LATEXADDIN" val="\documentclass{article}&#10;\usepackage{amsmath}&#10;\usepackage{amssymb}&#10;\usepackage{amsthm}&#10;\usepackage{xcolor}&#10;\pagestyle{empty}&#10;\begin{document}&#10;&#10;&#10;$AB=\left(\begin{array}{cc}&#10;1 &amp; 0\\&#10;0 &amp; 0&#10;\end{array}\right)\left(\begin{array}{cc}&#10;0 &amp; 1\\&#10;0 &amp; 0&#10;\end{array}\right)=\left(\begin{array}{cc}&#10;0 &amp; 1\\&#10;0 &amp; 0&#10;\end{array}\right)$&#10;\end{document}"/>
  <p:tag name="IGUANATEXSIZE" val="33"/>
  <p:tag name="IGUANATEXCURSOR" val="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3.23961"/>
  <p:tag name="LATEXADDIN" val="\documentclass{article}&#10;\usepackage{amsmath}&#10;\usepackage{amssymb}&#10;\usepackage{amsthm}&#10;\usepackage{xcolor}&#10;\pagestyle{empty}&#10;\begin{document}&#10;&#10;&#10;$\neq$&#10;\end{document}"/>
  <p:tag name="IGUANATEXSIZE" val="3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505.4369"/>
  <p:tag name="LATEXADDIN" val="\documentclass{article}&#10;\usepackage{amsmath}&#10;\usepackage{amssymb}&#10;\usepackage{amsthm}&#10;\usepackage{xcolor}&#10;\pagestyle{empty}&#10;\begin{document}&#10;&#10;&#10;$\left(\begin{array}{cc}&#10;0 &amp; 0\\&#10;0 &amp; 0&#10;\end{array}\right)$&#10;\end{document}"/>
  <p:tag name="IGUANATEXSIZE" val="33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8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540.307"/>
  <p:tag name="LATEXADDIN" val="\documentclass{article}&#10;\usepackage{amsmath}&#10;\usepackage{amssymb}&#10;\usepackage{amsthm}&#10;\usepackage{xcolor}&#10;\pagestyle{empty}&#10;\begin{document}&#10;&#10;&#10;$Ax=x_1v_1+x_2v_2+\cdots x_nv_n$&#10;\end{document}"/>
  <p:tag name="IGUANATEXSIZE" val="28"/>
  <p:tag name="IGUANATEXCURSOR" val="1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97.48779"/>
  <p:tag name="LATEXADDIN" val="\documentclass{article}&#10;\usepackage{amsmath}&#10;\usepackage{amssymb}&#10;\usepackage{amsthm}&#10;\usepackage{xcolor}&#10;\pagestyle{empty}&#10;\begin{document}&#10;&#10;&#10;$n,$&#10;\end{document}"/>
  <p:tag name="IGUANATEXSIZE" val="33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409.4488"/>
  <p:tag name="LATEXADDIN" val="\documentclass{article}&#10;\usepackage{amsmath}&#10;\usepackage{amssymb}&#10;\usepackage{amsthm}&#10;\usepackage{xcolor}&#10;\pagestyle{empty}&#10;\begin{document}&#10;&#10;&#10;$\left(\begin{array}{c}&#10;x_{1}\\&#10;x_2\\&#10;\vdots\\&#10;x_{n}&#10;\end{array}\right)$&#10;\end{document}"/>
  <p:tag name="IGUANATEXSIZE" val="25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337.833"/>
  <p:tag name="LATEXADDIN" val="\documentclass{article}&#10;\usepackage{amsmath}&#10;\usepackage{amssymb}&#10;\usepackage{amsthm}&#10;\usepackage{xcolor}&#10;\pagestyle{empty}&#10;\begin{document}&#10;&#10;&#10;$=x_1v_1+x_2v_2+\cdots x_nv_n$&#10;\end{document}"/>
  <p:tag name="IGUANATEXSIZE" val="28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8.82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\\&#10;0\\&#10;1&#10;\end{array}\right)=$&#10;\end{document}"/>
  <p:tag name="IGUANATEXSIZE" val="28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54.4056"/>
  <p:tag name="LATEXADDIN" val="\documentclass{article}&#10;\usepackage{amsmath}&#10;\usepackage{amssymb}&#10;\usepackage{amsthm}&#10;\usepackage{xcolor}&#10;\pagestyle{empty}&#10;\begin{document}&#10;&#10;&#10;$-1\cdot \left(\begin{array}{c}&#10;1 \\&#10;4 \\&#10;7 &#10;\end{array}\right)+$&#10;\end{document}"/>
  <p:tag name="IGUANATEXSIZE" val="28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62.9172"/>
  <p:tag name="LATEXADDIN" val="\documentclass{article}&#10;\usepackage{amsmath}&#10;\usepackage{amssymb}&#10;\usepackage{amsthm}&#10;\usepackage{xcolor}&#10;\pagestyle{empty}&#10;\begin{document}&#10;&#10;&#10;$0\cdot \left(\begin{array}{c}&#10;2 \\&#10;5 \\&#10;8 &#10;\end{array}\right)+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509.9362"/>
  <p:tag name="LATEXADDIN" val="\documentclass{article}&#10;\usepackage{amsmath}&#10;\usepackage{amssymb}&#10;\usepackage{amsthm}&#10;\usepackage{xcolor}&#10;\pagestyle{empty}&#10;\begin{document}&#10;&#10;&#10;$1\cdot \left(\begin{array}{c}&#10;3 \\&#10;6 \\&#10;9 &#10;\end{array}\right)$&#10;\end{document}"/>
  <p:tag name="IGUANATEXSIZE" val="28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 \left(\begin{array}{c}&#10;2 \\&#10;2 \\&#10;2&#10;\end{array}\right)$&#10;\end{document}"/>
  <p:tag name="IGUANATEXSIZE" val="28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575.553"/>
  <p:tag name="LATEXADDIN" val="\documentclass{article}&#10;\usepackage{amsmath}&#10;\usepackage{amssymb}&#10;\usepackage{amsthm}&#10;\usepackage{xcolor}&#10;\pagestyle{empty}&#10;\begin{document}&#10;&#10;&#10;$\left(\begin{array}{cccc}&#10;1 &amp; 2 &amp; 3 &amp; 1\\&#10;4 &amp; 5 &amp; 6 &amp; 0\\&#10;7 &amp; 8 &amp; 9 &amp; -3\\&#10;5 &amp; 3 &amp; 3 &amp; 2&#10;\end{array}\right)\left(\begin{array}{c}&#10;1\\&#10;0\\&#10;0\\&#10;0&#10;\end{array}\right)=$&#10;\end{document}"/>
  <p:tag name="IGUANATEXSIZE" val="22"/>
  <p:tag name="IGUANATEXCURSOR" val="3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1\\&#10;4\\&#10;7\\&#10;5&#10;\end{array}\right)$&#10;\end{document}"/>
  <p:tag name="IGUANATEXSIZE" val="22"/>
  <p:tag name="IGUANATEXCURSOR" val="1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894.638"/>
  <p:tag name="LATEXADDIN" val="\documentclass{article}&#10;\usepackage{amsmath}&#10;\usepackage{amssymb}&#10;\usepackage{amsthm}&#10;\usepackage{xcolor}&#10;\pagestyle{empty}&#10;\begin{document}&#10;&#10;&#10;$1\cdot\left(\begin{array}{c}&#10;1\\&#10;4\\&#10;7\\&#10;5&#10;\end{array}\right)+&#10;0\cdot\left(\begin{array}{c}&#10;2\\&#10;5\\&#10;8\\&#10;3&#10;\end{array}\right)+&#10;0\cdot\left(\begin{array}{c}&#10;3\\&#10;6\\&#10;9\\&#10;3&#10;\end{array}\right)+&#10;0\cdot\left(\begin{array}{c}&#10;1\\&#10;0\\&#10;-3\\&#10;2&#10;\end{array}\right)=&#10;$&#10;\end{document}"/>
  <p:tag name="IGUANATEXSIZE" val="22"/>
  <p:tag name="IGUANATEXCURSOR" val="3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575.553"/>
  <p:tag name="LATEXADDIN" val="\documentclass{article}&#10;\usepackage{amsmath}&#10;\usepackage{amssymb}&#10;\usepackage{amsthm}&#10;\usepackage{xcolor}&#10;\pagestyle{empty}&#10;\begin{document}&#10;&#10;&#10;$\left(\begin{array}{cccc}&#10;1 &amp; 2 &amp; 3 &amp; 1\\&#10;4 &amp; 5 &amp; 6 &amp; 0\\&#10;7 &amp; 8 &amp; 9 &amp; -3\\&#10;5 &amp; 3 &amp; 3 &amp; 2&#10;\end{array}\right)\left(\begin{array}{c}&#10;0\\&#10;0\\&#10;1\\&#10;0&#10;\end{array}\right)=$&#10;\end{document}"/>
  <p:tag name="IGUANATEXSIZE" val="22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3\\&#10;6\\&#10;9\\&#10;3&#10;\end{array}\right)$&#10;\end{document}"/>
  <p:tag name="IGUANATEXSIZE" val="22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93.73827"/>
  <p:tag name="LATEXADDIN" val="\documentclass{article}&#10;\usepackage{amsmath}&#10;\usepackage{amssymb}&#10;\usepackage{amsthm}&#10;\usepackage{xcolor}&#10;\pagestyle{empty}&#10;\begin{document}&#10;&#10;&#10;$e_1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97.48779"/>
  <p:tag name="LATEXADDIN" val="\documentclass{article}&#10;\usepackage{amsmath}&#10;\usepackage{amssymb}&#10;\usepackage{amsthm}&#10;\usepackage{xcolor}&#10;\pagestyle{empty}&#10;\begin{document}&#10;&#10;&#10;$e_3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332.2085"/>
  <p:tag name="LATEXADDIN" val="\documentclass{article}&#10;\usepackage{amsmath}&#10;\usepackage{amssymb}&#10;\usepackage{amsthm}&#10;\usepackage{xcolor}&#10;\pagestyle{empty}&#10;\begin{document}&#10;&#10;&#10;$\left(\begin{array}{c}&#10;0\\&#10;\vdots\\&#10;1\\&#10;\vdots\\&#10;0&#10;\end{array}\right)$&#10;\end{document}"/>
  <p:tag name="IGUANATEXSIZE" val="22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1574.053"/>
  <p:tag name="LATEXADDIN" val="\documentclass{article}&#10;\usepackage{amsmath}&#10;\usepackage{amssymb}&#10;\usepackage{amsthm}&#10;\usepackage{xcolor}&#10;\pagestyle{empty}&#10;\begin{document}&#10;&#10;&#10;$xA=x_1u_1+x_2u_2+\cdots x_nu_n$&#10;\end{document}"/>
  <p:tag name="IGUANATEXSIZE" val="28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024.372"/>
  <p:tag name="LATEXADDIN" val="\documentclass{article}&#10;\usepackage{amsmath}&#10;\usepackage{amssymb}&#10;\usepackage{amsthm}&#10;\usepackage{xcolor}&#10;\pagestyle{empty}&#10;\begin{document}&#10;&#10;&#10;$-1\cdot\left(\begin{array}{ccc}&#10;1 &amp; 2 &amp; 3\end{array}\right)+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32.8834"/>
  <p:tag name="LATEXADDIN" val="\documentclass{article}&#10;\usepackage{amsmath}&#10;\usepackage{amssymb}&#10;\usepackage{amsthm}&#10;\usepackage{xcolor}&#10;\pagestyle{empty}&#10;\begin{document}&#10;&#10;&#10;$0\cdot\left(\begin{array}{ccc}&#10;4 &amp; 5 &amp; 6\end{array}\right)+$&#10;\end{document}"/>
  <p:tag name="IGUANATEXSIZE" val="28"/>
  <p:tag name="IGUANATEXCURSOR" val="2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97.1503"/>
  <p:tag name="LATEXADDIN" val="\documentclass{article}&#10;\usepackage{amsmath}&#10;\usepackage{amssymb}&#10;\usepackage{amsthm}&#10;\usepackage{xcolor}&#10;\pagestyle{empty}&#10;\begin{document}&#10;&#10;&#10;$1\cdot\left(\begin{array}{ccc}&#10;7 &amp; 8 &amp; 9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284.25"/>
  <p:tag name="OUTPUTDPI" val="1200"/>
  <p:tag name="LATEXADDIN" val="\documentclass{article}&#10;\usepackage{amsmath}&#10;\usepackage{amssymb}&#10;\usepackage{amsthm}&#10;\usepackage{xcolor}&#10;\pagestyle{empty}&#10;\begin{document}&#10;&#10;&#10;$&#10;\forall i,j:&#10;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 \left(\begin{array}{ccc}&#10;6 &amp; 6 &amp; 6\end{array}\right)$&#10;\end{document}"/>
  <p:tag name="IGUANATEXSIZE" val="2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3667.792"/>
  <p:tag name="LATEXADDIN" val="\documentclass{article}&#10;\usepackage{amsmath}&#10;\usepackage{amssymb}&#10;\usepackage{amsthm}&#10;\usepackage{xcolor}&#10;\pagestyle{empty}&#10;\begin{document}&#10;&#10;&#10;$\left(\begin{array}{cccc}&#10;x_{1} &amp; x_{2} &amp; \cdots &amp; x_{n}\end{array}\right)\left(\begin{array}{ccc}&#10;- &amp; u_{1} &amp; -\\&#10;- &amp; u_{2} &amp; -\\&#10; &amp; \vdots\\&#10;- &amp; u_{m} &amp; -&#10;\end{array}\right)=x_{1}u_{1}+x_{2}u_{2}+\cdots+x_{n}u_{n}$&#10;\end{document}"/>
  <p:tag name="IGUANATEXSIZE" val="25"/>
  <p:tag name="IGUANATEXCURSOR" val="3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76.041"/>
  <p:tag name="LATEXADDIN" val="\documentclass{article}&#10;\usepackage{amsmath}&#10;\usepackage{amssymb}&#10;\usepackage{amsthm}&#10;\usepackage{xcolor}&#10;\pagestyle{empty}&#10;\begin{document}&#10;&#10;&#10;$\left(\begin{array}{ccc}&#10;-1 &amp; 0 &amp; 1\end{array}\right)\left(\begin{array}{ccc}&#10;1 &amp; 2 &amp; 3\\&#10;4 &amp; 5 &amp; 6\\&#10;7 &amp; 8 &amp; 9&#10;\end{array}\right)=$&#10;\end{document}"/>
  <p:tag name="IGUANATEXSIZE" val="25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275.966"/>
  <p:tag name="LATEXADDIN" val="\documentclass{article}&#10;\usepackage{amsmath}&#10;\usepackage{amssymb}&#10;\usepackage{amsthm}&#10;\usepackage{xcolor}&#10;\pagestyle{empty}&#10;\begin{document}&#10;&#10;&#10;$\left(\begin{array}{ccc}&#10;1 &amp; 0 &amp; 0\end{array}\right)\left(\begin{array}{ccc}&#10;1 &amp; 2 &amp; 3\\&#10;4 &amp; 5 &amp; 6\\&#10;7 &amp; 8 &amp; 9&#10;\end{array}\right)=\left(\begin{array}{ccc}&#10;1 &amp; 2 &amp; 3\end{array}\right)$&#10;\end{document}"/>
  <p:tag name="IGUANATEXSIZE" val="25"/>
  <p:tag name="IGUANATEXCURSOR" val="32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649.419"/>
  <p:tag name="LATEXADDIN" val="\documentclass{article}&#10;\usepackage{amsmath}&#10;\usepackage{amssymb}&#10;\usepackage{amsthm}&#10;\usepackage{xcolor}&#10;\pagestyle{empty}&#10;\begin{document}&#10;&#10;&#10;$\left(\begin{array}{ccc}&#10;1 &amp; 0 &amp; 0\end{array}\right)\left(\begin{array}{cccc}&#10;1 &amp; 2 &amp; 3 &amp; 3\\&#10;4 &amp; 5 &amp; 6 &amp; 4\\&#10;7 &amp; 8 &amp; 9 &amp; 5&#10;\end{array}\right)=\left(\begin{array}{cccc}&#10;1 &amp; 2 &amp; 3 &amp; 3\end{array}\right)$&#10;\end{document}"/>
  <p:tag name="IGUANATEXSIZE" val="25"/>
  <p:tag name="IGUANATEXCURSOR" val="3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570"/>
  <p:tag name="OUTPUTDPI" val="1200"/>
  <p:tag name="LATEXADDIN" val="\documentclass{article}&#10;\usepackage{amsmath}&#10;\usepackage{amssymb}&#10;\usepackage{amsthm}&#10;\usepackage{xcolor}&#10;\pagestyle{empty}&#10;\begin{document}&#10;&#10;&#10;$&#10;A_{i,j}=B_{i,j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540.307"/>
  <p:tag name="LATEXADDIN" val="\documentclass{article}&#10;\usepackage{amsmath}&#10;\usepackage{amssymb}&#10;\usepackage{amsthm}&#10;\usepackage{xcolor}&#10;\pagestyle{empty}&#10;\begin{document}&#10;&#10;&#10;$&#10;\left(\begin{array}{cccc}&#10;a_{1,1} &amp; a_{1,2} &amp; \cdots &amp; a_{1,n}\\&#10;a_{2,1} &amp; a_{2,2} &amp; \cdots &amp; a_{2,n}\\&#10;\vdots &amp; \vdots &amp;  &amp; \vdots\\&#10;a_{m,1} &amp; a_{m,2} &amp; \cdots &amp; a_{m,n}&#10;\end{array}\right)$&#10;\end{document}"/>
  <p:tag name="IGUANATEXSIZE" val="33"/>
  <p:tag name="IGUANATEXCURSOR" val="3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51.75"/>
  <p:tag name="OUTPUTDPI" val="1200"/>
  <p:tag name="LATEXADDIN" val="\documentclass{article}&#10;\usepackage{amsmath}&#10;\usepackage{amssymb}&#10;\usepackage{amsthm}&#10;\usepackage{xcolor}&#10;\pagestyle{empty}&#10;\begin{document}&#10;&#10;&#10;$j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98.313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=\left(\begin{array}{cc}&#10;1^{2} &amp; 1+1\\&#10;3 &amp; 4&#10;\end{array}\right)$&#10;\end{document}"/>
  <p:tag name="IGUANATEXSIZE" val="25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02.5"/>
  <p:tag name="OUTPUTDPI" val="1200"/>
  <p:tag name="LATEXADDIN" val="\documentclass{article}&#10;\usepackage{amsmath}&#10;\usepackage{amssymb}&#10;\usepackage{amsthm}&#10;\usepackage{xcolor}&#10;\pagestyle{empty}&#10;\begin{document}&#10;&#10;&#10;$C_j(AB)=A\cdot C_j(B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5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5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&amp; *\\&#10; &amp; *\\&#10; &amp; \vdots\\&#10; &amp; *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61.5"/>
  <p:tag name="OUTPUTDPI" val="1200"/>
  <p:tag name="LATEXADDIN" val="\documentclass{article}&#10;\usepackage{amsmath}&#10;\usepackage{amssymb}&#10;\usepackage{amsthm}&#10;\usepackage{xcolor}&#10;\pagestyle{empty}&#10;\begin{document}&#10;&#10;&#10;$=\sum_{k=1}^n b_{k,j}v_k = b_{1,j}v_1 +b_{2,j}v_2 +\cdots +b_{n,j}v_n 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415.073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neq\left(\begin{array}{ccc}&#10;1 &amp; 2 &amp; 0\\&#10;3 &amp; 4 &amp; 0&#10;\end{array}\right)$&#10;\end{document}"/>
  <p:tag name="IGUANATEXSIZE" val="25"/>
  <p:tag name="IGUANATEXCURSOR" val="26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C_1(AB)=A\cdot C_1(B)\in \mathbb{R}^{3\times 1}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1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-2 &amp; 3\\&#10;3 &amp; -7&#10;\end{array}\right)&#10;\left(\begin{array}{c}&#10;-1 \\&#10;1 &#10;\end{array}\right)&#10;=&#10;$&#10;\end{document}"/>
  <p:tag name="IGUANATEXSIZE" val="33"/>
  <p:tag name="IGUANATEXCURSOR" val="243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76.75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$&#10;\end{document}"/>
  <p:tag name="IGUANATEXSIZE" val="33"/>
  <p:tag name="IGUANATEXCURSOR" val="207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7"/>
  <p:tag name="OUTPUTDPI" val="1200"/>
  <p:tag name="LATEXADDIN" val="\documentclass{article}&#10;\usepackage{amsmath}&#10;\usepackage{amssymb}&#10;\usepackage{amsthm}&#10;\usepackage{xcolor}&#10;\pagestyle{empty}&#10;\begin{document}&#10;&#10;&#10;$&#10;(-1)&#10;\left(\begin{array}{c}&#10;1 \\&#10;-2 \\&#10;3 &#10;\end{array}\right)&#10;+&#10;1&#10;\left(\begin{array}{c}&#10;5 \\&#10;3 \\&#10;-7 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652.5"/>
  <p:tag name="OUTPUTDPI" val="1200"/>
  <p:tag name="LATEXADDIN" val="\documentclass{article}&#10;\usepackage{amsmath}&#10;\usepackage{amssymb}&#10;\usepackage{amsthm}&#10;\usepackage{xcolor}&#10;\pagestyle{empty}&#10;\begin{document}&#10;&#10;&#10;$&#10;=&#10;\left(\begin{array}{c}&#10;4 \\&#10;5\\&#10;-10 &#10;\end{array}\right)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9.854"/>
  <p:tag name="LATEXADDIN" val="\documentclass{article}&#10;\usepackage{amsmath}&#10;\usepackage{amssymb}&#10;\usepackage{amsthm}&#10;\usepackage{xcolor}&#10;\pagestyle{empty}&#10;\begin{document}&#10;&#10;&#10;$\left(\begin{array}{cccc}&#10;| &amp; | &amp;  &amp; |\\&#10;v_{1} &amp; v_{2} &amp; \cdots &amp; v_{n}\\&#10;| &amp; | &amp;  &amp; |&#10;\end{array}\right)$&#10;\end{document}"/>
  <p:tag name="IGUANATEXSIZE" val="25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4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610.799"/>
  <p:tag name="LATEXADDIN" val="\documentclass{article}&#10;\usepackage{amsmath}&#10;\usepackage{amssymb}&#10;\usepackage{amsthm}&#10;\usepackage{xcolor}&#10;\pagestyle{empty}&#10;\begin{document}&#10;&#10;&#10;$=\left(\begin{array}{cccc}&#10;| &amp; | &amp;  &amp; |\\&#10;Av_{1} &amp;A v_{2} &amp; \cdots &amp;A v_{n}\\&#10;| &amp; | &amp;  &amp; |&#10;\end{array}\right)$&#10;\end{document}"/>
  <p:tag name="IGUANATEXSIZE" val="25"/>
  <p:tag name="IGUANATEXCURSOR" val="2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}&#10;1 &amp; 2\\&#10;3 &amp; 4&#10;\end{array}\right)\neq\left(\begin{array}{cc}&#10;4 &amp; 1\\&#10;3 &amp; 2&#10;\end{array}\right)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5.913"/>
  <p:tag name="LATEXADDIN" val="\documentclass{article}&#10;\usepackage{amsmath}&#10;\usepackage{amssymb}&#10;\usepackage{amsthm}&#10;\usepackage{xcolor}&#10;\pagestyle{empty}&#10;\begin{document}&#10;&#10;&#10;$\left(\begin{array}{ccc}&#10;? &amp; ? &amp; ?\\&#10;? &amp; ? &amp; ?\\&#10;? &amp; ? &amp; ?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1 \\&#10;0 \\&#10;0 &#10;\end{array}\right)$&#10;\end{document}"/>
  <p:tag name="IGUANATEXSIZE" val="20"/>
  <p:tag name="IGUANATEXCURSOR" val="2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\left(\begin{array}{c}&#10;1 \\&#10;4 \\&#10;7 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8.9126"/>
  <p:tag name="LATEXADDIN" val="\documentclass{article}&#10;\usepackage{amsmath}&#10;\usepackage{amssymb}&#10;\usepackage{amsthm}&#10;\usepackage{xcolor}&#10;\pagestyle{empty}&#10;\begin{document}&#10;&#10;&#10;$\left(\begin{array}{ccc}&#10;1 &amp; ? &amp; ?\\&#10;4 &amp; ? &amp; ?\\&#10;7 &amp; ? &amp; ?&#10;\end{array}\right)$&#10;\end{document}"/>
  <p:tag name="IGUANATEXSIZE" val="28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0 \\&#10;1 \\&#10;0 &#10;\end{array}\right)$&#10;\end{document}"/>
  <p:tag name="IGUANATEXSIZE" val="20"/>
  <p:tag name="IGUANATEXCURSOR" val="2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2.9172"/>
  <p:tag name="LATEXADDIN" val="\documentclass{article}&#10;\usepackage{amsmath}&#10;\usepackage{amssymb}&#10;\usepackage{amsthm}&#10;\usepackage{xcolor}&#10;\pagestyle{empty}&#10;\begin{document}&#10;&#10;&#10;$Ae_i=C_i(A)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=\left(\begin{array}{c}&#10;2 \\&#10;5 \\&#10;8 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,B\in\mathbb{F}^{m\times n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2.6621"/>
  <p:tag name="LATEXADDIN" val="\documentclass{article}&#10;\usepackage{amsmath}&#10;\usepackage{amssymb}&#10;\usepackage{amsthm}&#10;\usepackage{xcolor}&#10;\pagestyle{empty}&#10;\begin{document}&#10;&#10;&#10;$\left(\begin{array}{ccc}&#10;1 &amp; 2 &amp; ?\\&#10;4 &amp; 5 &amp; ?\\&#10;7 &amp; 8 &amp; ?&#10;\end{array}\right)$&#10;\end{document}"/>
  <p:tag name="IGUANATEXSIZE" val="2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 \\&#10;0 \\&#10;1 &#10;\end{array}\right)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7.604"/>
  <p:tag name="LATEXADDIN" val="\documentclass{article}&#10;\usepackage{amsmath}&#10;\usepackage{amssymb}&#10;\usepackage{amsthm}&#10;\usepackage{xcolor}&#10;\pagestyle{empty}&#10;\begin{document}&#10;&#10;&#10;$=-\left(\begin{array}{c}&#10;1 \\&#10;4 \\&#10;7 &#10;\end{array}\right)+\left(\begin{array}{c}&#10;3 \\&#10;6 \\&#10;9 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cc}&#10;1 &amp; 0 &amp; -1\\&#10;0 &amp; 1 &amp; 0\\&#10;0 &amp; 0 &amp; 1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2 &amp; 2\\&#10;4 &amp; 5 &amp; 2\\&#10;7 &amp; 8 &amp; 2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28.346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left(\begin{array}{c}&#10;-1 \\&#10;0 \\&#10;1 &#10;\end{array}\right)$&#10;\end{document}"/>
  <p:tag name="IGUANATEXSIZE" val="20"/>
  <p:tag name="IGUANATEXCURSOR" val="2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67.604"/>
  <p:tag name="LATEXADDIN" val="\documentclass{article}&#10;\usepackage{amsmath}&#10;\usepackage{amssymb}&#10;\usepackage{amsthm}&#10;\usepackage{xcolor}&#10;\pagestyle{empty}&#10;\begin{document}&#10;&#10;&#10;$=-\left(\begin{array}{c}&#10;1 \\&#10;4 \\&#10;7 &#10;\end{array}\right)+\left(\begin{array}{c}&#10;3 \\&#10;6 \\&#10;9 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5"/>
  <p:tag name="ORIGINALWIDTH" val="795"/>
  <p:tag name="OUTPUTDPI" val="1200"/>
  <p:tag name="LATEXADDIN" val="\documentclass{article}&#10;\usepackage{amsmath}&#10;\usepackage{amssymb}&#10;\usepackage{amsthm}&#10;\usepackage{xcolor}&#10;\pagestyle{empty}&#10;\begin{document}&#10;&#10;&#10;$A+B\in\mathbb{F}^{m\times n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380.577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28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1412.823"/>
  <p:tag name="LATEXADDIN" val="\documentclass{article}&#10;\usepackage{amsmath}&#10;\usepackage{amssymb}&#10;\usepackage{amsthm}&#10;\usepackage{xcolor}&#10;\pagestyle{empty}&#10;\begin{document}&#10;&#10;&#10;$\left(\begin{array}{cccc}&#10;b_{1,1} &amp; b_{1,2} &amp; \cdots &amp; b_{1,p}\\&#10;b_{2,1} &amp; b_{2,2} &amp; \cdots &amp; b_{2,p}\\&#10;\vdots &amp; \vdots &amp;  &amp; \vdots\\&#10;b_{n,1} &amp; b_{n,2} &amp; \cdots &amp; b_{n,p}&#10;\end{array}\right)&#10;$&#10;\end{document}"/>
  <p:tag name="IGUANATEXSIZE" val="28"/>
  <p:tag name="IGUANATEXCURSOR" val="3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96.6254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28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74.25"/>
  <p:tag name="OUTPUTDPI" val="1200"/>
  <p:tag name="LATEXADDIN" val="\documentclass{article}&#10;\usepackage{amsmath}&#10;\usepackage{amssymb}&#10;\usepackage{amsthm}&#10;\usepackage{xcolor}&#10;\pagestyle{empty}&#10;\begin{document}&#10;&#10;&#10;$(A+B)_{i,j}=A_{i,j}+B_{i,j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2466.442"/>
  <p:tag name="OUTPUTDPI" val="1200"/>
  <p:tag name="LATEXADDIN" val="\documentclass{article}&#10;\usepackage{amsmath}&#10;\usepackage{amssymb}&#10;\usepackage{amsthm}&#10;\usepackage{xcolor}&#10;\pagestyle{empty}&#10;\begin{document}&#10;&#10;&#10;$=\sum_{k=1}^n a_{i,k}v_k = a_{i,1}v_1 +a_{i,2}v_2 +\cdots +a_{i,n}v_n 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98.75"/>
  <p:tag name="OUTPUTDPI" val="1200"/>
  <p:tag name="LATEXADDIN" val="\documentclass{article}&#10;\usepackage{amsmath}&#10;\usepackage{amssymb}&#10;\usepackage{amsthm}&#10;\usepackage{xcolor}&#10;\pagestyle{empty}&#10;\begin{document}&#10;&#10;&#10;$R_i(AB)=R_i(A)\cdot B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a_{i,1}&amp; a_{i,2} &amp; \cdots &amp; a_{i,n}\\&#10;\\&#10;\end{array}\right)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 -&amp;v_1 &amp;-\\&#10; -&amp;v_2 &amp;-\\&#10; &amp; \vdots\\&#10; -&amp; v_n&amp;-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691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2 &amp; 3\\&#10;4 &amp; 5 &amp; 6&#10;\end{array}\right)&#10;+&#10;\left(\begin{array}{ccc}&#10;0 &amp; -2 &amp; 2\\&#10;-2 &amp; 1 &amp; 1&#10;\end{array}\right)&#10;=&#10;\left(\begin{array}{ccc}&#10;1 &amp; 0&amp; 5\\&#10;2 &amp; 6 &amp; 7&#10;\end{array}\right)&#10;$&#10;&#10;&#10;\end{document}"/>
  <p:tag name="IGUANATEXSIZE" val="33"/>
  <p:tag name="IGUANATEXCURSOR" val="328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6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\\&#10;*&amp;*&amp; \cdots &amp; *\\&#10;\\&#10;\end{array}\right)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1087.5"/>
  <p:tag name="OUTPUTDPI" val="1200"/>
  <p:tag name="LATEXADDIN" val="\documentclass{article}&#10;\usepackage{amsmath}&#10;\usepackage{amssymb}&#10;\usepackage{amsthm}&#10;\usepackage{xcolor}&#10;\pagestyle{empty}&#10;\begin{document}&#10;&#10;&#10;$&#10;B=\left(\begin{array}{cc}&#10;-1 &amp; 1\\&#10;1 &amp; 2&#10;\end{array}\right)_{2\times2}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548"/>
  <p:tag name="OUTPUTDPI" val="1200"/>
  <p:tag name="LATEXADDIN" val="\documentclass{article}&#10;\usepackage{amsmath}&#10;\usepackage{amssymb}&#10;\usepackage{amsthm}&#10;\usepackage{xcolor}&#10;\pagestyle{empty}&#10;\begin{document}&#10;&#10;&#10;$&#10;R_1(AB)=R_1(A)\cdot B\in \mathbb{R}^{1\times 2}&#10;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68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1 &amp; 5\\&#10;\end{array}\right)&#10;\left(\begin{array}{cc}&#10;-1 &amp; 1\\&#10;1 &amp; 2&#10;\end{array}\right)&#10;=&#10;$&#10;\end{document}"/>
  <p:tag name="IGUANATEXSIZE" val="33"/>
  <p:tag name="IGUANATEXCURSOR" val="234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&#10;1&#10;\left(\begin{array}{cc}&#10;-1 &amp; 1\\&#10;\end{array}\right)&#10;+&#10;$&#10;\end{document}"/>
  <p:tag name="IGUANATEXSIZE" val="33"/>
  <p:tag name="IGUANATEXCURSOR" val="200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5&#10;\left(\begin{array}{cc}&#10;1 &amp; 2\\&#10;\end{array}\right)&#10;=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512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4 &amp; 11\\&#10;\end{array}\right)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A\in\mathbb{F}^{m\times n},\alpha\in \mathbb{F}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695.913"/>
  <p:tag name="LATEXADDIN" val="\documentclass{article}&#10;\usepackage{amsmath}&#10;\usepackage{amssymb}&#10;\usepackage{amsthm}&#10;\usepackage{xcolor}&#10;\pagestyle{empty}&#10;\begin{document}&#10;&#10;&#10;$\left(\begin{array}{ccc}&#10;? &amp; ? &amp; ?\\&#10;? &amp; ? &amp; ?\\&#10;? &amp; ? &amp; ?&#10;\end{array}\right)$&#10;\end{document}"/>
  <p:tag name="IGUANATEXSIZE" val="28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8.073"/>
  <p:tag name="LATEXADDIN" val="\documentclass{article}&#10;\usepackage{amsmath}&#10;\usepackage{amssymb}&#10;\usepackage{amsthm}&#10;\usepackage{xcolor}&#10;\pagestyle{empty}&#10;\begin{document}&#10;&#10;&#10;$\left(\begin{array}{ccc}&#10;1 &amp;0 &amp; 0 &#10;\end{array}\right)\left(\begin{array}{ccc}&#10;1 &amp; 2 &amp; 3\\&#10;4 &amp; 5 &amp; 6\\&#10;7 &amp; 8 &amp; 9&#10;\end{array}\right)$&#10;\end{document}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\left(\begin{array}{ccc}&#10;1 &amp;2 &amp; 3&#10;\end{array}\right)$&#10;\end{document}"/>
  <p:tag name="IGUANATEXSIZE" val="20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2 &amp; 3\\&#10;? &amp; ? &amp; ?\\&#10;? &amp; ? &amp; ?&#10;\end{array}\right)$&#10;\end{document}"/>
  <p:tag name="IGUANATEXSIZE" val="28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14.811"/>
  <p:tag name="LATEXADDIN" val="\documentclass{article}&#10;\usepackage{amsmath}&#10;\usepackage{amssymb}&#10;\usepackage{amsthm}&#10;\usepackage{xcolor}&#10;\pagestyle{empty}&#10;\begin{document}&#10;&#10;&#10;$\left(\begin{array}{ccc}&#10;-4 &amp;1 &amp; 0 &#10;\end{array}\right)\left(\begin{array}{ccc}&#10;1 &amp; 2 &amp; 3\\&#10;4 &amp; 5 &amp; 6\\&#10;7 &amp; 8 &amp; 9&#10;\end{array}\right)$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59.88"/>
  <p:tag name="LATEXADDIN" val="\documentclass{article}&#10;\usepackage{amsmath}&#10;\usepackage{amssymb}&#10;\usepackage{amsthm}&#10;\usepackage{xcolor}&#10;\pagestyle{empty}&#10;\begin{document}&#10;&#10;&#10;$=-4\left(\begin{array}{ccc}&#10;1 &amp;2 &amp; 3&#10;\end{array}\right)$&#10;\end{document}"/>
  <p:tag name="IGUANATEXSIZE" val="20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66.4042"/>
  <p:tag name="LATEXADDIN" val="\documentclass{article}&#10;\usepackage{amsmath}&#10;\usepackage{amssymb}&#10;\usepackage{amsthm}&#10;\usepackage{xcolor}&#10;\pagestyle{empty}&#10;\begin{document}&#10;&#10;&#10;$+\left(\begin{array}{ccc}&#10;4 &amp;5 &amp; 6&#10;\end{array}\right)$&#10;\end{document}"/>
  <p:tag name="IGUANATEXSIZE" val="20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974.1282"/>
  <p:tag name="LATEXADDIN" val="\documentclass{article}&#10;\usepackage{amsmath}&#10;\usepackage{amssymb}&#10;\usepackage{amsthm}&#10;\usepackage{xcolor}&#10;\pagestyle{empty}&#10;\begin{document}&#10;&#10;&#10;$=\left(\begin{array}{ccc}&#10;0 &amp;-3 &amp; -6&#10;\end{array}\right)$&#10;\end{document}"/>
  <p:tag name="IGUANATEXSIZE" val="20"/>
  <p:tag name="IGUANATEXCURSOR" val="1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21"/>
  <p:tag name="OUTPUTDPI" val="1200"/>
  <p:tag name="LATEXADDIN" val="\documentclass{article}&#10;\usepackage{amsmath}&#10;\usepackage{amssymb}&#10;\usepackage{amsthm}&#10;\usepackage{xcolor}&#10;\pagestyle{empty}&#10;\begin{document}&#10;&#10;&#10;$\alpha A\in\mathbb{F}^{m\times n}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usepackage{xcolor}&#10;\pagestyle{empty}&#10;\begin{document}&#10;&#10;&#10;$\left(\begin{array}{ccc}&#10;1 &amp; 2 &amp; 3\\&#10;0 &amp; -3 &amp; -6\\&#10;? &amp; ? &amp; ?&#10;\end{array}\right)$&#10;\end{document}"/>
  <p:tag name="IGUANATEXSIZE" val="28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18.073"/>
  <p:tag name="LATEXADDIN" val="\documentclass{article}&#10;\usepackage{amsmath}&#10;\usepackage{amssymb}&#10;\usepackage{amsthm}&#10;\usepackage{xcolor}&#10;\pagestyle{empty}&#10;\begin{document}&#10;&#10;&#10;$\left(\begin{array}{ccc}&#10;0 &amp;0 &amp; 1 &#10;\end{array}\right)\left(\begin{array}{ccc}&#10;1 &amp; 2 &amp; 3\\&#10;4 &amp; 5 &amp; 6\\&#10;7 &amp; 8 &amp; 9&#10;\end{array}\right)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779.9025"/>
  <p:tag name="LATEXADDIN" val="\documentclass{article}&#10;\usepackage{amsmath}&#10;\usepackage{amssymb}&#10;\usepackage{amsthm}&#10;\usepackage{xcolor}&#10;\pagestyle{empty}&#10;\begin{document}&#10;&#10;&#10;$=\left(\begin{array}{ccc}&#10;7 &amp;8&amp; 9&#10;\end{array}\right)$&#10;\end{document}"/>
  <p:tag name="IGUANATEXSIZE" val="20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67.4166"/>
  <p:tag name="LATEXADDIN" val="\documentclass{article}&#10;\usepackage{amsmath}&#10;\usepackage{amssymb}&#10;\usepackage{amsthm}&#10;\usepackage{xcolor}&#10;\pagestyle{empty}&#10;\begin{document}&#10;&#10;&#10;$e_iA=R_i(A)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762.28"/>
  <p:tag name="LATEXADDIN" val="\documentclass{article}&#10;\usepackage{amsmath}&#10;\usepackage{amssymb}&#10;\usepackage{amsthm}&#10;\usepackage{xcolor}&#10;\pagestyle{empty}&#10;\begin{document}&#10;&#10;&#10;$\left(\begin{array}{ccc}&#10;1 &amp; 0 &amp; 0\\&#10;-4 &amp; 1 &amp; 0\\&#10;0 &amp; 0 &amp; 1&#10;\end{array}\right)\left(\begin{array}{ccc}&#10;1 &amp; 2 &amp; 3\\&#10;4 &amp; 5 &amp; 6\\&#10;7 &amp; 8 &amp; 9&#10;\end{array}\right)=$&#10;\end{document}"/>
  <p:tag name="IGUANATEXSIZE" val="28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899.8875"/>
  <p:tag name="LATEXADDIN" val="\documentclass{article}&#10;\usepackage{amsmath}&#10;\usepackage{amssymb}&#10;\usepackage{amsthm}&#10;\usepackage{xcolor}&#10;\pagestyle{empty}&#10;\begin{document}&#10;&#10;&#10;$\left(\begin{array}{ccc}&#10;1 &amp; 2 &amp; 3\\&#10;0 &amp; -3 &amp; -6\\&#10;7 &amp; 8 &amp; 9&#10;\end{array}\right)$&#10;\end{document}"/>
  <p:tag name="IGUANATEXSIZE" val="28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2423.697"/>
  <p:tag name="LATEXADDIN" val="\documentclass{article}&#10;\usepackage{amsmath}&#10;\usepackage{amssymb}&#10;\usepackage{amsthm}&#10;\usepackage{xcolor}&#10;\pagestyle{empty}&#10;\begin{document}&#10;&#10;&#10;$\left(\begin{array}{ccc}&#10;1 &amp; 2 &amp; 3\\&#10;4 &amp; 5 &amp; 6\\&#10;7 &amp; 8 &amp; 9&#10;\end{array}\right)\xrightarrow{R_{2}\leftarrow R_{2}-4R_{1}}\left(\begin{array}{ccc}&#10;1 &amp; 2 &amp; 3\\&#10;0 &amp; -3 &amp; -6\\&#10;7 &amp; 8 &amp; 9&#10;\end{array}\right)$&#10;\end{document}"/>
  <p:tag name="IGUANATEXSIZE" val="25"/>
  <p:tag name="IGUANATEXCURSOR" val="3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456.6929"/>
  <p:tag name="LATEXADDIN" val="\documentclass{article}&#10;\usepackage{amsmath}&#10;\usepackage{amssymb}&#10;\usepackage{amsthm}&#10;\usepackage{xcolor}&#10;\pagestyle{empty}&#10;\begin{document}&#10;&#10;&#10;$&#10;\left(\begin{array}{ccc}&#10; &amp; \phantom{*}\\&#10; &amp; \\&#10; &amp; \\&#10; &amp; &#10;\end{array}\right)&#10;$&#10;\end{document}"/>
  <p:tag name="IGUANATEXSIZE" val="33"/>
  <p:tag name="IGUANATEXCURSOR" val="19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98.25"/>
  <p:tag name="OUTPUTDPI" val="1200"/>
  <p:tag name="LATEXADDIN" val="\documentclass{article}&#10;\usepackage{amsmath}&#10;\usepackage{amssymb}&#10;\usepackage{amsthm}&#10;\usepackage{xcolor}&#10;\pagestyle{empty}&#10;\begin{document}&#10;&#10;&#10;$&#10;2\cdot&#10;\left(\begin{array}{ccc}&#10;1 &amp; 2 &amp; 3\\&#10;4 &amp; 5 &amp; 6&#10;\end{array}\right)&#10;=&#10;\left(\begin{array}{ccc}&#10;2 &amp; 4&amp;6\\&#10;8 &amp; 10 &amp; 12&#10;\end{array}\right)&#10;$&#10;&#10;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183.75"/>
  <p:tag name="OUTPUTDPI" val="1200"/>
  <p:tag name="LATEXADDIN" val="\documentclass{article}&#10;\usepackage{amsmath}&#10;\usepackage{amssymb}&#10;\usepackage{amsthm}&#10;\usepackage{xcolor}&#10;\pagestyle{empty}&#10;\begin{document}&#10;&#10;&#10;$A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68.8789"/>
  <p:tag name="LATEXADDIN" val="\documentclass{article}&#10;\usepackage{amsmath}&#10;\usepackage{amssymb}&#10;\usepackage{amsthm}&#10;\usepackage{xcolor}&#10;\pagestyle{empty}&#10;\begin{document}&#10;&#10;&#10;$&#10;\left(\begin{array}{cccc}&#10;\\&#10;\negmedspace0 &amp; 0 &amp; \cdots &amp; 0\\&#10;\\&#10;\end{array}\right)&#10;$&#10;\end{document}"/>
  <p:tag name="IGUANATEXSIZE" val="33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295.4631"/>
  <p:tag name="LATEXADDIN" val="\documentclass{article}&#10;\usepackage{amsmath}&#10;\usepackage{amssymb}&#10;\usepackage{amsthm}&#10;\usepackage{xcolor}&#10;\pagestyle{empty}&#10;\begin{document}&#10;&#10;&#10;$n\times n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6.8879"/>
  <p:tag name="ORIGINALWIDTH" val="1653.543"/>
  <p:tag name="LATEXADDIN" val="\documentclass{article}&#10;\usepackage{amsmath}&#10;\usepackage{amssymb}&#10;\usepackage{amsthm}&#10;\usepackage{xcolor}&#10;\pagestyle{empty}&#10;\begin{document}&#10;&#10;&#10;$I=\left(\begin{array}{ccccc}&#10;1 &amp; 0 &amp; \cdots &amp; 0 &amp; 0\\&#10;0 &amp; 1 &amp; 0 &amp; \cdots &amp; 0\\&#10;0 &amp; 0 &amp; 1 &amp; \ddots &amp; 0\\&#10;\vdots &amp;  &amp; \ddots &amp; \ddots &amp; 0\\&#10;0 &amp; \cdots &amp; 0 &amp; 0 &amp; 1&#10;\end{array}\right)$&#10;\end{document}"/>
  <p:tag name="IGUANATEXSIZE" val="25"/>
  <p:tag name="IGUANATEXCURSOR" val="3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6.9666"/>
  <p:tag name="LATEXADDIN" val="\documentclass{article}&#10;\usepackage{amsmath}&#10;\usepackage{amssymb}&#10;\usepackage{amsthm}&#10;\usepackage{xcolor}&#10;\pagestyle{empty}&#10;\begin{document}&#10;&#10;&#10;$3\times 3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877.5"/>
  <p:tag name="OUTPUTDPI" val="1200"/>
  <p:tag name="LATEXADDIN" val="\documentclass{article}&#10;\usepackage{amsmath}&#10;\usepackage{amssymb}&#10;\usepackage{amsthm}&#10;\usepackage{xcolor}&#10;\pagestyle{empty}&#10;\begin{document}&#10;&#10;&#10;$[\alpha A]_{i,j}=\alpha\cdot A_{i,j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705.6618"/>
  <p:tag name="LATEXADDIN" val="\documentclass{article}&#10;\usepackage{amsmath}&#10;\usepackage{amssymb}&#10;\usepackage{amsthm}&#10;\usepackage{xcolor}&#10;\pagestyle{empty}&#10;\begin{document}&#10;&#10;&#10;$\left(\begin{array}{ccc}&#10;1 &amp; 0 &amp; 0\\&#10;0 &amp; 1 &amp; 0\\&#10;0 &amp; 0 &amp; 1&#10;\end{array}\right)$&#10;\end{document}"/>
  <p:tag name="IGUANATEXSIZE" val="25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021.372"/>
  <p:tag name="LATEXADDIN" val="\documentclass{article}&#10;\usepackage{amsmath}&#10;\usepackage{amssymb}&#10;\usepackage{amsthm}&#10;\usepackage{xcolor}&#10;\pagestyle{empty}&#10;\begin{document}&#10;&#10;&#10;$=\left(\begin{array}{ccc}&#10;| &amp; | &amp; |\\&#10;e_{1} &amp; e_{2} &amp; e_{3}\\&#10;| &amp; | &amp; |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87.6265"/>
  <p:tag name="LATEXADDIN" val="\documentclass{article}&#10;\usepackage{amsmath}&#10;\usepackage{amssymb}&#10;\usepackage{amsthm}&#10;\usepackage{xcolor}&#10;\pagestyle{empty}&#10;\begin{document}&#10;&#10;&#10;$\left(\begin{array}{ccc}&#10;- &amp; e_{1} &amp; -\\&#10;- &amp; e_{2} &amp; -\\&#10;- &amp; e_{3} &amp; -&#10;\end{array}\right)=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.99213"/>
  <p:tag name="ORIGINALWIDTH" val="295.4631"/>
  <p:tag name="LATEXADDIN" val="\documentclass{article}&#10;\usepackage{amsmath}&#10;\usepackage{amssymb}&#10;\usepackage{amsthm}&#10;\usepackage{xcolor}&#10;\pagestyle{empty}&#10;\begin{document}&#10;&#10;&#10;$n\times n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187.102"/>
  <p:tag name="LATEXADDIN" val="\documentclass{article}&#10;\usepackage{amsmath}&#10;\usepackage{amssymb}&#10;\usepackage{amsthm}&#10;\usepackage{xcolor}&#10;\pagestyle{empty}&#10;\begin{document}&#10;&#10;&#10;$I=\left(\begin{array}{ccc}&#10;| &amp;  &amp; |\\&#10;e_{1} &amp; \cdots &amp; e_{n}\\&#10;| &amp;  &amp; |&#10;\end{array}\right)$&#10;\end{document}"/>
  <p:tag name="IGUANATEXSIZE" val="25"/>
  <p:tag name="IGUANATEXCURSOR" val="2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0.1987"/>
  <p:tag name="LATEXADDIN" val="\documentclass{article}&#10;\usepackage{amsmath}&#10;\usepackage{amssymb}&#10;\usepackage{amsthm}&#10;\usepackage{xcolor}&#10;\pagestyle{empty}&#10;\begin{document}&#10;&#10;&#10;$AI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0.1987"/>
  <p:tag name="LATEXADDIN" val="\documentclass{article}&#10;\usepackage{amsmath}&#10;\usepackage{amssymb}&#10;\usepackage{amsthm}&#10;\usepackage{xcolor}&#10;\pagestyle{empty}&#10;\begin{document}&#10;&#10;&#10;$IA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8.49268"/>
  <p:tag name="LATEXADDIN" val="\documentclass{article}&#10;\usepackage{amsmath}&#10;\usepackage{amssymb}&#10;\usepackage{amsthm}&#10;\usepackage{xcolor}&#10;\pagestyle{empty}&#10;\begin{document}&#10;&#10;&#10;$I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78.9651"/>
  <p:tag name="LATEXADDIN" val="\documentclass{article}&#10;\usepackage{amsmath}&#10;\usepackage{amssymb}&#10;\usepackage{amsthm}&#10;\usepackage{xcolor}&#10;\pagestyle{empty}&#10;\begin{document}&#10;&#10;&#10;$AI=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98.4627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28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72.591"/>
  <p:tag name="LATEXADDIN" val="\documentclass{article}&#10;\usepackage{amsmath}&#10;\usepackage{amssymb}&#10;\usepackage{amsthm}&#10;\usepackage{xcolor}&#10;\pagestyle{empty}&#10;\begin{document}&#10;&#10;&#10;$\left(\begin{array}{ccc}&#10;| &amp;  &amp; |\\&#10;Ae_{1} &amp; \cdots &amp; Ae_{n}\\&#10;| &amp;  &amp; |&#10;\end{array}\right)=$&#10;\end{document}"/>
  <p:tag name="IGUANATEXSIZE" val="25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527.559"/>
  <p:tag name="LATEXADDIN" val="\documentclass{article}&#10;\usepackage{amsmath}&#10;\usepackage{amssymb}&#10;\usepackage{amsthm}&#10;\usepackage{xcolor}&#10;\pagestyle{empty}&#10;\begin{document}&#10;&#10;&#10;$\left(\begin{array}{ccc}&#10;| &amp;  &amp; |\\&#10;C_1(A) &amp; \cdots &amp; C_n(A)\\&#10;| &amp;  &amp; |&#10;\end{array}\right)=$&#10;\end{document}"/>
  <p:tag name="IGUANATEXSIZE" val="25"/>
  <p:tag name="IGUANATEXCURSOR" val="2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usepackage{amssymb}&#10;\usepackage{amsthm}&#10;\usepackage{xcolor}&#10;\pagestyle{empty}&#10;\begin{document}&#10;&#10;&#10;$A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37.3828"/>
  <p:tag name="LATEXADDIN" val="\documentclass{article}&#10;\usepackage{amsmath}&#10;\usepackage{amssymb}&#10;\usepackage{amsthm}&#10;\usepackage{xcolor}&#10;\pagestyle{empty}&#10;\begin{document}&#10;&#10;&#10;$A(BC)=(AB)C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82.6397"/>
  <p:tag name="LATEXADDIN" val="\documentclass{article}&#10;\usepackage{amsmath}&#10;\usepackage{amssymb}&#10;\usepackage{amsthm}&#10;\usepackage{xcolor}&#10;\pagestyle{empty}&#10;\begin{document}&#10;&#10;&#10;$AI=A,IA=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.7372"/>
  <p:tag name="ORIGINALWIDTH" val="208.4739"/>
  <p:tag name="LATEXADDIN" val="\documentclass{article}&#10;\usepackage{amsmath}&#10;\usepackage{amssymb}&#10;\usepackage{amsthm}&#10;\usepackage{xcolor}&#10;\pagestyle{empty}&#10;\begin{document}&#10;&#10;&#10;$A^{-1}$&#10;\end{document}"/>
  <p:tag name="IGUANATEXSIZE" val="28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955.3806"/>
  <p:tag name="LATEXADDIN" val="\documentclass{article}&#10;\usepackage{amsmath}&#10;\usepackage{amssymb}&#10;\usepackage{amsthm}&#10;\usepackage{xcolor}&#10;\pagestyle{empty}&#10;\begin{document}&#10;&#10;&#10;$\left(\begin{array}{cc}&#10;0 &amp; 0\\&#10;0 &amp; 0\\&#10;0 &amp; 0&#10;\end{array}\right)\in\mathbb{F}^{3\times2}$&#10;\end{document}"/>
  <p:tag name="IGUANATEXSIZE" val="25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37.3828"/>
  <p:tag name="LATEXADDIN" val="\documentclass{article}&#10;\usepackage{amsmath}&#10;\usepackage{amssymb}&#10;\usepackage{amsthm}&#10;\usepackage{xcolor}&#10;\pagestyle{empty}&#10;\begin{document}&#10;&#10;&#10;$A(BC)=(AB)C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882.6397"/>
  <p:tag name="LATEXADDIN" val="\documentclass{article}&#10;\usepackage{amsmath}&#10;\usepackage{amssymb}&#10;\usepackage{amsthm}&#10;\usepackage{xcolor}&#10;\pagestyle{empty}&#10;\begin{document}&#10;&#10;&#10;$AI=A,IA=A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4.346"/>
  <p:tag name="LATEXADDIN" val="\documentclass{article}&#10;\usepackage{amsmath}&#10;\usepackage{amssymb}&#10;\usepackage{amsthm}&#10;\usepackage{xcolor}&#10;\pagestyle{empty}&#10;\begin{document}&#10;&#10;&#10;$(A + B)C= AC+ BC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7.345"/>
  <p:tag name="LATEXADDIN" val="\documentclass{article}&#10;\usepackage{amsmath}&#10;\usepackage{amssymb}&#10;\usepackage{amsthm}&#10;\usepackage{xcolor}&#10;\pagestyle{empty}&#10;\begin{document}&#10;&#10;&#10;$ A(B+C)= AB+AC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20.323"/>
  <p:tag name="LATEXADDIN" val="\documentclass{article}&#10;\usepackage{amsmath}&#10;\usepackage{amssymb}&#10;\usepackage{amsthm}&#10;\usepackage{xcolor}&#10;\pagestyle{empty}&#10;\begin{document}&#10;&#10;&#10;$(\alpha A)B=\alpha ( AB)=A(\alpha B)$&#10;\end{document}"/>
  <p:tag name="IGUANATEXSIZE" val="25"/>
  <p:tag name="IGUANATEXCURSOR" val="1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4.9532"/>
  <p:tag name="LATEXADDIN" val="\documentclass{article}&#10;\usepackage{amsmath}&#10;\usepackage{amssymb}&#10;\usepackage{amsthm}&#10;\usepackage{xcolor}&#10;\pagestyle{empty}&#10;\begin{document}&#10;&#10;&#10;$0A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331.084"/>
  <p:tag name="LATEXADDIN" val="\documentclass{article}&#10;\usepackage{amsmath}&#10;\usepackage{amssymb}&#10;\usepackage{amsthm}&#10;\usepackage{xcolor}&#10;\pagestyle{empty}&#10;\begin{document}&#10;&#10;&#10;$\left(\begin{array}{cccc}&#10;0 &amp; 0 &amp; 0 &amp; 0\\&#10;0 &amp; 0 &amp; 0 &amp; 0\\&#10;0 &amp; 0 &amp; 0 &amp; 0\\&#10;0 &amp; 0 &amp; 0 &amp; 0&#10;\end{array}\right)\in\mathbb{F}^{4\times4}$&#10;\end{document}"/>
  <p:tag name="IGUANATEXSIZE" val="25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37.345"/>
  <p:tag name="LATEXADDIN" val="\documentclass{article}&#10;\usepackage{amsmath}&#10;\usepackage{amssymb}&#10;\usepackage{amsthm}&#10;\usepackage{xcolor}&#10;\pagestyle{empty}&#10;\begin{document}&#10;&#10;&#10;$ A(B+C)= AB+AC$&#10;\end{document}"/>
  <p:tag name="IGUANATEXSIZE" val="25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277.09"/>
  <p:tag name="LATEXADDIN" val="\documentclass{article}&#10;\usepackage{amsmath}&#10;\usepackage{amssymb}&#10;\usepackage{amsthm}&#10;\usepackage{xcolor}&#10;\pagestyle{empty}&#10;\begin{document}&#10;&#10;&#10;$A\in \mathbb{F}^{m\times n},B,C\in \mathbb{F}^{n\times p}$&#10;\end{document}"/>
  <p:tag name="IGUANATEXSIZE" val="25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320.21"/>
  <p:tag name="LATEXADDIN" val="\documentclass{article}&#10;\usepackage{amsmath}&#10;\usepackage{amssymb}&#10;\usepackage{amsthm}&#10;\usepackage{xcolor}&#10;\pagestyle{empty}&#10;\begin{document}&#10;&#10;&#10;$m\times p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44.7319"/>
  <p:tag name="LATEXADDIN" val="\documentclass{article}&#10;\usepackage{amsmath}&#10;\usepackage{amssymb}&#10;\usepackage{amsthm}&#10;\usepackage{xcolor}&#10;\pagestyle{empty}&#10;\begin{document}&#10;&#10;&#10;$i,j$&#10;\end{document}"/>
  <p:tag name="IGUANATEXSIZE" val="28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837.6453"/>
  <p:tag name="LATEXADDIN" val="\documentclass{article}&#10;\usepackage{amsmath}&#10;\usepackage{amssymb}&#10;\usepackage{amsthm}&#10;\usepackage{xcolor}&#10;\pagestyle{empty}&#10;\begin{document}&#10;&#10;&#10;$ [A(B+C)]_{i,j}= $&#10;\end{document}"/>
  <p:tag name="IGUANATEXSIZE" val="25"/>
  <p:tag name="IGUANATEXCURSOR" val="1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180.727"/>
  <p:tag name="LATEXADDIN" val="\documentclass{article}&#10;\usepackage{amsmath}&#10;\usepackage{amssymb}&#10;\usepackage{amsthm}&#10;\usepackage{xcolor}&#10;\pagestyle{empty}&#10;\begin{document}&#10;&#10;&#10;$ A_{i,1}(B+C)_{1,j}+\cdots +A_{i,n}(B+C)_{n,j}= $&#10;\end{document}"/>
  <p:tag name="IGUANATEXSIZE" val="25"/>
  <p:tag name="IGUANATEXCURSOR" val="17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425.197"/>
  <p:tag name="LATEXADDIN" val="\documentclass{article}&#10;\usepackage{amsmath}&#10;\usepackage{amssymb}&#10;\usepackage{amsthm}&#10;\usepackage{xcolor}&#10;\pagestyle{empty}&#10;\begin{document}&#10;&#10;&#10;$ A_{i,1}(B_{1,j}+C_{1,j})+\cdots +A_{i,n}(B_{n,j}+C_{n,j})= 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671.916"/>
  <p:tag name="LATEXADDIN" val="\documentclass{article}&#10;\usepackage{amsmath}&#10;\usepackage{amssymb}&#10;\usepackage{amsthm}&#10;\usepackage{xcolor}&#10;\pagestyle{empty}&#10;\begin{document}&#10;&#10;&#10;$ A_{i,1}B_{1,j}+A_{i,1}C_{1,j}+\cdots+ A_{i,n}B_{n,j}+A_{i,n}C_{n,j}= 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3022.872"/>
  <p:tag name="LATEXADDIN" val="\documentclass{article}&#10;\usepackage{amsmath}&#10;\usepackage{amssymb}&#10;\usepackage{amsthm}&#10;\usepackage{xcolor}&#10;\pagestyle{empty}&#10;\begin{document}&#10;&#10;&#10;$ (A_{i,1}B_{1,j}+\cdots A_{i,n}B_{n,j})+(A_{i,1}C_{1,j}+\cdots +A_{i,n}C_{n,j})= $&#10;\end{document}"/>
  <p:tag name="IGUANATEXSIZE" val="25"/>
  <p:tag name="IGUANATEXCURSOR" val="2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1078.365"/>
  <p:tag name="LATEXADDIN" val="\documentclass{article}&#10;\usepackage{amsmath}&#10;\usepackage{amssymb}&#10;\usepackage{amsthm}&#10;\usepackage{xcolor}&#10;\pagestyle{empty}&#10;\begin{document}&#10;&#10;&#10;$ (AB)_{i,j}+(AC)_{i,j}= 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.73827"/>
  <p:tag name="ORIGINALWIDTH" val="281.9647"/>
  <p:tag name="LATEXADDIN" val="\documentclass{article}&#10;\usepackage{amsmath}&#10;\usepackage{amssymb}&#10;\usepackage{amsthm}&#10;\usepackage{xcolor}&#10;\pagestyle{empty}&#10;\begin{document}&#10;&#10;&#10;$0^{m\times n}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725.1594"/>
  <p:tag name="LATEXADDIN" val="\documentclass{article}&#10;\usepackage{amsmath}&#10;\usepackage{amssymb}&#10;\usepackage{amsthm}&#10;\usepackage{xcolor}&#10;\pagestyle{empty}&#10;\begin{document}&#10;&#10;&#10;$ (AB+AC)_{i,j} $&#10;\end{document}"/>
  <p:tag name="IGUANATEXSIZE" val="20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67"/>
  <p:tag name="OUTPUTDPI" val="1200"/>
  <p:tag name="LATEXADDIN" val="\documentclass{article}&#10;\usepackage{amsmath}&#10;\usepackage{amssymb}&#10;\usepackage{amsthm}&#10;\usepackage{xcolor}&#10;\pagestyle{empty}&#10;\begin{document}&#10;&#10;&#10;$&#10;Ax=&#10;\left(\begin{array}{cc}&#10;1 &amp; 5\\&#10;-2 &amp; 3\\&#10;3 &amp; -7&#10;\end{array}\right)&#10;\left(\begin{array}{c}&#10;x_1\\&#10;x_2&#10;\end{array}\right)&#10;=&#10;\left(\begin{array}{c}&#10;x_1+5x_2\\&#10;-2x_1+3x_2\\&#10;3x_1-7x_2&#10;\end{array}\right)&#10;$&#10;\end{document}"/>
  <p:tag name="IGUANATEXSIZE" val="33"/>
  <p:tag name="IGUANATEXCURSOR" val="345"/>
  <p:tag name="TRANSPARENCY" val="True"/>
  <p:tag name="FILENAME" val=""/>
  <p:tag name="INPUTTYPE" val="0"/>
  <p:tag name="LATEXENGINEID" val="0"/>
  <p:tag name="TEMPFOLDER" val="c:\temp\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.75"/>
  <p:tag name="ORIGINALWIDTH" val="1212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5\\&#10;-2 &amp; 3\\&#10;3 &amp; -7&#10;\end{array}\right)_{3\times2}&#10;$&#10;\end{document}"/>
  <p:tag name="IGUANATEXSIZE" val="33"/>
  <p:tag name="IGUANATEXCURSOR" val="224"/>
  <p:tag name="TRANSPARENCY" val="True"/>
  <p:tag name="FILENAME" val=""/>
  <p:tag name="INPUTTYPE" val="0"/>
  <p:tag name="LATEXENGINEID" val="0"/>
  <p:tag name="TEMPFOLDER" val="c:\temp\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6.75"/>
  <p:tag name="ORIGINALWIDTH" val="837.75"/>
  <p:tag name="OUTPUTDPI" val="1200"/>
  <p:tag name="LATEXADDIN" val="\documentclass{article}&#10;\usepackage{amsmath}&#10;\usepackage{amssymb}&#10;\usepackage{amsthm}&#10;\usepackage{xcolor}&#10;\pagestyle{empty}&#10;\begin{document}&#10;&#10;&#10;$&#10;x=\left(\begin{array}{c}&#10;x_1\\&#10;x_2 &#10;\end{array}\right)_{2\times 1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260.592"/>
  <p:tag name="LATEXADDIN" val="\documentclass{article}&#10;\usepackage{amsmath}&#10;\usepackage{amssymb}&#10;\usepackage{amsthm}&#10;\usepackage{xcolor}&#10;\pagestyle{empty}&#10;\begin{document}&#10;&#10;&#10;$&#10;Ax=&#10;\left(\begin{array}{c}&#10;x_1+5x_2\\&#10;-2x_1+3x_2\\&#10;3x_1-7x_2&#10;\end{array}\right)&#10;$&#10;\end{document}"/>
  <p:tag name="IGUANATEXSIZE" val="33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493.4384"/>
  <p:tag name="LATEXADDIN" val="\documentclass{article}&#10;\usepackage{amsmath}&#10;\usepackage{amssymb}&#10;\usepackage{amsthm}&#10;\usepackage{xcolor}&#10;\pagestyle{empty}&#10;\begin{document}&#10;&#10;&#10;$&#10;=\left(\begin{array}{c}&#10;2\\&#10;0\\&#10;5 &#10;\end{array}\right)&#10;$&#10;\end{document}"/>
  <p:tag name="IGUANATEXSIZE" val="33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3.4346"/>
  <p:tag name="ORIGINALWIDTH" val="1031.121"/>
  <p:tag name="LATEXADDIN" val="\documentclass{article}&#10;\usepackage{amsmath}&#10;\usepackage{amssymb}&#10;\usepackage{amsthm}&#10;\usepackage{xcolor}&#10;\pagestyle{empty}&#10;\begin{document}&#10;&#10;&#10;$\begin{cases}&#10;x_{1}+5x_{2} &amp; =2\\&#10;-2x_{1}+3x_{2} &amp; =0\\&#10;3x_{1}-7x_{2} &amp; =5&#10;\end{cases}$&#10;\end{document}"/>
  <p:tag name="IGUANATEXSIZE" val="28"/>
  <p:tag name="IGUANATEXCURSOR" val="2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.74126"/>
  <p:tag name="ORIGINALWIDTH" val="215.2231"/>
  <p:tag name="LATEXADDIN" val="\documentclass{article}&#10;\usepackage{amsmath}&#10;\usepackage{amssymb}&#10;\usepackage{amsthm}&#10;\usepackage{xcolor}&#10;\pagestyle{empty}&#10;\begin{document}&#10;&#10;&#10;$&#10;\iff&#10;$&#10;\end{document}"/>
  <p:tag name="IGUANATEXSIZE" val="33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216.7229"/>
  <p:tag name="LATEXADDIN" val="\documentclass{article}&#10;\usepackage{amsmath}&#10;\usepackage{amssymb}&#10;\usepackage{amsthm}&#10;\usepackage{xcolor}&#10;\pagestyle{empty}&#10;\begin{document}&#10;&#10;&#10;$&#10;b_{3\times 1}&#10;$&#10;\end{document}"/>
  <p:tag name="IGUANATEXSIZE" val="33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&#10;x\in \mathbb{F}^{n\times 1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3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\times 1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54"/>
  <p:tag name="OUTPUTDPI" val="1200"/>
  <p:tag name="LATEXADDIN" val="\documentclass{article}&#10;\usepackage{amsmath}&#10;\usepackage{amssymb}&#10;\usepackage{amsthm}&#10;\usepackage{xcolor}&#10;\pagestyle{empty}&#10;\begin{document}&#10;&#10;&#10;$&#10;x\in \mathbb{F}^{n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60.75"/>
  <p:tag name="OUTPUTDPI" val="1200"/>
  <p:tag name="LATEXADDIN" val="\documentclass{article}&#10;\usepackage{amsmath}&#10;\usepackage{amssymb}&#10;\usepackage{amsthm}&#10;\usepackage{xcolor}&#10;\pagestyle{empty}&#10;\begin{document}&#10;&#10;&#10;$&#10;b\in \mathbb{F}^{m}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2.7184"/>
  <p:tag name="ORIGINALWIDTH" val="1089.614"/>
  <p:tag name="OUTPUTDPI" val="1200"/>
  <p:tag name="LATEXADDIN" val="\documentclass{article}&#10;\usepackage{amsmath}&#10;\usepackage{amssymb}&#10;\usepackage{amsthm}&#10;\pagestyle{empty}&#10;\begin{document}&#10;&#10;&#10;$\negthickspace\begin{array}{c}&#10;2x_1+x_2 + 3x_3=1\\&#10;5x_1+8x_2 - 6x_3=0 \\&#10;\end{array}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975.6281"/>
  <p:tag name="OUTPUTDPI" val="1200"/>
  <p:tag name="LATEXADDIN" val="\documentclass{article}&#10;\usepackage{amsmath}&#10;\usepackage{amssymb}&#10;\usepackage{amsthm}&#10;\pagestyle{empty}&#10;\begin{document}&#10;&#10;&#10;$&#10;\left(\begin{array}{ccc|c}&#10;2 &amp; 1 &amp; 3 &amp; 1\\&#10;5 &amp; 8&amp; -6&amp;0&#10;\end{array}\right)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78.75"/>
  <p:tag name="OUTPUTDPI" val="1200"/>
  <p:tag name="LATEXADDIN" val="\documentclass{article}&#10;\usepackage{amsmath}&#10;\usepackage{amssymb}&#10;\usepackage{amsthm}&#10;\usepackage{xcolor}&#10;\pagestyle{empty}&#10;\begin{document}&#10;&#10;&#10;$&#10;Ax=b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253.4684"/>
  <p:tag name="OUTPUTDPI" val="1200"/>
  <p:tag name="LATEXADDIN" val="\documentclass{article}&#10;\usepackage{amsmath}&#10;\usepackage{amssymb}&#10;\usepackage{amsthm}&#10;\usepackage{xcolor}&#10;\pagestyle{empty}&#10;\begin{document}&#10;&#10;&#10;$&#10;(A|b)&#10;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830.8961"/>
  <p:tag name="OUTPUTDPI" val="1200"/>
  <p:tag name="LATEXADDIN" val="\documentclass{article}&#10;\usepackage{amsmath}&#10;\usepackage{amssymb}&#10;\usepackage{amsthm}&#10;\pagestyle{empty}&#10;\begin{document}&#10;&#10;&#10;$&#10;\left(\begin{array}{ccc}&#10;2 &amp; 1 &amp; 3\\&#10;5 &amp; 8&amp; -6\&#10;\end{array}\right)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397.4503"/>
  <p:tag name="OUTPUTDPI" val="1200"/>
  <p:tag name="LATEXADDIN" val="\documentclass{article}&#10;\usepackage{amsmath}&#10;\usepackage{amssymb}&#10;\usepackage{amsthm}&#10;\pagestyle{empty}&#10;\begin{document}&#10;&#10;&#10;$&#10;\left(\begin{array}{c}&#10;x_1\\&#10;x_2\\&#10;x_3&#10;\end{array}\right)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469.4413"/>
  <p:tag name="OUTPUTDPI" val="1200"/>
  <p:tag name="LATEXADDIN" val="\documentclass{article}&#10;\usepackage{amsmath}&#10;\usepackage{amssymb}&#10;\usepackage{amsthm}&#10;\pagestyle{empty}&#10;\begin{document}&#10;&#10;&#10;$=&#10;\left(\begin{array}{c}&#10;1\\&#10;0&#10;\end{array}\right)&#10;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851.1436"/>
  <p:tag name="LATEXADDIN" val="\documentclass{article}&#10;\usepackage{amsmath}&#10;\usepackage{amssymb}&#10;\usepackage{amsthm}&#10;\usepackage{xcolor}&#10;\pagestyle{empty}&#10;\begin{document}&#10;&#10;&#10;$A+B=B+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46.982"/>
  <p:tag name="LATEXADDIN" val="\documentclass{article}&#10;\usepackage{amsmath}&#10;\usepackage{amssymb}&#10;\usepackage{amsthm}&#10;\usepackage{xcolor}&#10;\pagestyle{empty}&#10;\begin{document}&#10;&#10;&#10;$\left(\begin{array}{cccc}&#10;0 &amp; 0 &amp; 6 &amp; 4 \\&#10;-2 &amp; -4 &amp; 2 &amp; 2 \\&#10;2 &amp; 4 &amp; 1 &amp; 0 &#10;\end{array}\right)&#10;\left(\begin{array}{c}&#10;x_{1}\\&#10;x_{2}\\&#10;x_{3}\\&#10;x_4&#10;\end{array}\right)=&#10;\left(\begin{array}{c}&#10;0\\&#10;0\\&#10;0&#10;\end{array}\right)&#10;$&#10;\end{document}"/>
  <p:tag name="IGUANATEXSIZE" val="25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131.609"/>
  <p:tag name="LATEXADDIN" val="\documentclass{article}&#10;\usepackage{amsmath}&#10;\usepackage{amssymb}&#10;\usepackage{amsthm}&#10;\usepackage{xcolor}&#10;\pagestyle{empty}&#10;\begin{document}&#10;&#10;&#10;$\left(\begin{array}{c}&#10;-2\\&#10;1\\&#10;0\\&#10;0&#10;\end{array}\right),\left(\begin{array}{c}&#10;1/3\\&#10;0\\&#10;-2/3\\&#10;1&#10;\end{array}\right)$&#10;\end{document}"/>
  <p:tag name="IGUANATEXSIZE" val="25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.925"/>
  <p:tag name="ORIGINALWIDTH" val="1999.25"/>
  <p:tag name="LATEXADDIN" val="\documentclass{article}&#10;\usepackage{amsmath}&#10;\usepackage{amssymb}&#10;\usepackage{amsthm}&#10;\usepackage{xcolor}&#10;\pagestyle{empty}&#10;\begin{document}&#10;&#10;&#10;$\left(\begin{array}{c}&#10;-2\\&#10;1\\&#10;0\\&#10;0&#10;\end{array}\right)+\left(\begin{array}{c}&#10;1/3\\&#10;0\\&#10;-2/3\\&#10;1&#10;\end{array}\right)=\left(\begin{array}{c}&#10;-1\frac{2}{3}\\&#10;1\\&#10;-2/3\\&#10;1&#10;\end{array}\right)$&#10;\end{document}"/>
  <p:tag name="IGUANATEXSIZE" val="25"/>
  <p:tag name="IGUANATEXCURSOR" val="3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5.557"/>
  <p:tag name="LATEXADDIN" val="\documentclass{article}&#10;\usepackage{amsmath}&#10;\usepackage{amssymb}&#10;\usepackage{amsthm}&#10;\usepackage{xcolor}&#10;\pagestyle{empty}&#10;\begin{document}&#10;&#10;&#10;$A+(B+C)=(A+B)+C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922.3847"/>
  <p:tag name="LATEXADDIN" val="\documentclass{article}&#10;\usepackage{amsmath}&#10;\usepackage{amssymb}&#10;\usepackage{amsthm}&#10;\usepackage{xcolor}&#10;\pagestyle{empty}&#10;\begin{document}&#10;&#10;&#10;$Av_1=0,Av_2=0$&#10;\end{document}"/>
  <p:tag name="IGUANATEXSIZE" val="25"/>
  <p:tag name="IGUANATEXCURSOR" val="1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95.913"/>
  <p:tag name="LATEXADDIN" val="\documentclass{article}&#10;\usepackage{amsmath}&#10;\usepackage{amssymb}&#10;\usepackage{amsthm}&#10;\usepackage{xcolor}&#10;\pagestyle{empty}&#10;\begin{document}&#10;&#10;&#10;$A(v_1+v_2)=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9865"/>
  <p:tag name="ORIGINALWIDTH" val="692.1635"/>
  <p:tag name="LATEXADDIN" val="\documentclass{article}&#10;\usepackage{amsmath}&#10;\usepackage{amssymb}&#10;\usepackage{amsthm}&#10;\usepackage{xcolor}&#10;\pagestyle{empty}&#10;\begin{document}&#10;&#10;&#10;$Av_1+Av_1=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95.688"/>
  <p:tag name="LATEXADDIN" val="\documentclass{article}&#10;\usepackage{amsmath}&#10;\usepackage{amssymb}&#10;\usepackage{amsthm}&#10;\usepackage{xcolor}&#10;\pagestyle{empty}&#10;\begin{document}&#10;&#10;&#10;$0+0=0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60.18"/>
  <p:tag name="LATEXADDIN" val="\documentclass{article}&#10;\usepackage{amsmath}&#10;\usepackage{amssymb}&#10;\usepackage{amsthm}&#10;\usepackage{xcolor}&#10;\pagestyle{empty}&#10;\begin{document}&#10;&#10;&#10;$A+0=A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4.177"/>
  <p:tag name="LATEXADDIN" val="\documentclass{article}&#10;\usepackage{amsmath}&#10;\usepackage{amssymb}&#10;\usepackage{amsthm}&#10;\usepackage{xcolor}&#10;\pagestyle{empty}&#10;\begin{document}&#10;&#10;&#10;$\alpha v\in N(A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2146.982"/>
  <p:tag name="LATEXADDIN" val="\documentclass{article}&#10;\usepackage{amsmath}&#10;\usepackage{amssymb}&#10;\usepackage{amsthm}&#10;\usepackage{xcolor}&#10;\pagestyle{empty}&#10;\begin{document}&#10;&#10;&#10;$\left(\begin{array}{cccc}&#10;0 &amp; 0 &amp; 6 &amp; 4 \\&#10;-2 &amp; -4 &amp; 2 &amp; 2 \\&#10;2 &amp; 4 &amp; 1 &amp; 0 &#10;\end{array}\right)&#10;\left(\begin{array}{c}&#10;x_{1}\\&#10;x_{2}\\&#10;x_{3}\\&#10;x_4&#10;\end{array}\right)=&#10;\left(\begin{array}{c}&#10;0\\&#10;0\\&#10;0&#10;\end{array}\right)&#10;$&#10;\end{document}"/>
  <p:tag name="IGUANATEXSIZE" val="25"/>
  <p:tag name="IGUANATEXCURSOR" val="3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554.1807"/>
  <p:tag name="LATEXADDIN" val="\documentclass{article}&#10;\usepackage{amsmath}&#10;\usepackage{amssymb}&#10;\usepackage{amsthm}&#10;\usepackage{xcolor}&#10;\pagestyle{empty}&#10;\begin{document}&#10;&#10;&#10;$\left(\begin{array}{c}&#10;1/3\\&#10;0\\&#10;-2/3\\&#10;1&#10;\end{array}\right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.6753"/>
  <p:tag name="ORIGINALWIDTH" val="1335.583"/>
  <p:tag name="LATEXADDIN" val="\documentclass{article}&#10;\usepackage{amsmath}&#10;\usepackage{amssymb}&#10;\usepackage{amsthm}&#10;\usepackage{xcolor}&#10;\pagestyle{empty}&#10;\begin{document}&#10;&#10;&#10;$3\left(\begin{array}{c}&#10;1/3\\&#10;0\\&#10;-2/3\\&#10;1&#10;\end{array}\right)=&#10;\left(\begin{array}{c}&#10;1\\&#10;0\\&#10;-2\\&#10;3&#10;\end{array}\right)$&#10;\end{document}"/>
  <p:tag name="IGUANATEXSIZE" val="25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09.599"/>
  <p:tag name="LATEXADDIN" val="\documentclass{article}&#10;\usepackage{amsmath}&#10;\usepackage{amssymb}&#10;\usepackage{amsthm}&#10;\usepackage{xcolor}&#10;\pagestyle{empty}&#10;\begin{document}&#10;&#10;&#10;$\exists (-A): A+(-A)=0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28.159"/>
  <p:tag name="LATEXADDIN" val="\documentclass{article}&#10;\usepackage{amsmath}&#10;\usepackage{amssymb}&#10;\usepackage{amsthm}&#10;\usepackage{xcolor}&#10;\pagestyle{empty}&#10;\begin{document}&#10;&#10;&#10;$v_1,v_2\in N(A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24.8969"/>
  <p:tag name="LATEXADDIN" val="\documentclass{article}&#10;\usepackage{amsmath}&#10;\usepackage{amssymb}&#10;\usepackage{amsthm}&#10;\usepackage{xcolor}&#10;\pagestyle{empty}&#10;\begin{document}&#10;&#10;&#10;$v_1+v_2\in 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4.177"/>
  <p:tag name="LATEXADDIN" val="\documentclass{article}&#10;\usepackage{amsmath}&#10;\usepackage{amssymb}&#10;\usepackage{amsthm}&#10;\usepackage{xcolor}&#10;\pagestyle{empty}&#10;\begin{document}&#10;&#10;&#10;$\alpha v\in N(A)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7.9528"/>
  <p:tag name="LATEXADDIN" val="\documentclass{article}&#10;\usepackage{amsmath}&#10;\usepackage{amssymb}&#10;\usepackage{amsthm}&#10;\usepackage{xcolor}&#10;\pagestyle{empty}&#10;\begin{document}&#10;&#10;&#10;$Av=0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455.943"/>
  <p:tag name="LATEXADDIN" val="\documentclass{article}&#10;\usepackage{amsmath}&#10;\usepackage{amssymb}&#10;\usepackage{amsthm}&#10;\usepackage{xcolor}&#10;\pagestyle{empty}&#10;\begin{document}&#10;&#10;&#10;$A(\alpha v)=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58.4552"/>
  <p:tag name="LATEXADDIN" val="\documentclass{article}&#10;\usepackage{amsmath}&#10;\usepackage{amssymb}&#10;\usepackage{amsthm}&#10;\usepackage{xcolor}&#10;\pagestyle{empty}&#10;\begin{document}&#10;&#10;&#10;$\alpha Av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1.4548"/>
  <p:tag name="LATEXADDIN" val="\documentclass{article}&#10;\usepackage{amsmath}&#10;\usepackage{amssymb}&#10;\usepackage{amsthm}&#10;\usepackage{xcolor}&#10;\pagestyle{empty}&#10;\begin{document}&#10;&#10;&#10;$\alpha 0=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38.6577"/>
  <p:tag name="LATEXADDIN" val="\documentclass{article}&#10;\usepackage{amsmath}&#10;\usepackage{amssymb}&#10;\usepackage{amsthm}&#10;\usepackage{xcolor}&#10;\pagestyle{empty}&#10;\begin{document}&#10;&#10;&#10;$\left(\begin{array}{cc}&#10;1 &amp; -2\\&#10;0 &amp; 3&#10;\end{array}\right)+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amssymb}&#10;\usepackage{amsthm}&#10;\usepackage{xcolor}&#10;\pagestyle{empty}&#10;\begin{document}&#10;&#10;&#10;$\alpha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37.27"/>
  <p:tag name="LATEXADDIN" val="\documentclass{article}&#10;\usepackage{amsmath}&#10;\usepackage{amssymb}&#10;\usepackage{amsthm}&#10;\usepackage{xcolor}&#10;\pagestyle{empty}&#10;\begin{document}&#10;&#10;&#10;$L=\left\{ v_{0}+v\mid N(A)\right\} =v_{0}+N(A)$&#10;\end{document}"/>
  <p:tag name="IGUANATEXSIZE" val="2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498.6877"/>
  <p:tag name="LATEXADDIN" val="\documentclass{article}&#10;\usepackage{amsmath}&#10;\usepackage{amssymb}&#10;\usepackage{amsthm}&#10;\usepackage{xcolor}&#10;\pagestyle{empty}&#10;\begin{document}&#10;&#10;&#10;$\left(\begin{array}{cc}&#10;? &amp; ?\\&#10;? &amp; ?&#10;\end{array}\right)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168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37.27"/>
  <p:tag name="LATEXADDIN" val="\documentclass{article}&#10;\usepackage{amsmath}&#10;\usepackage{amssymb}&#10;\usepackage{amsthm}&#10;\usepackage{xcolor}&#10;\pagestyle{empty}&#10;\begin{document}&#10;&#10;&#10;$L=\left\{ v_{0}+v\mid N(A)\right\} =v_{0}+N(A)$&#10;\end{document}"/>
  <p:tag name="IGUANATEXSIZE" val="2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83.802"/>
  <p:tag name="LATEXADDIN" val="\documentclass{article}&#10;\usepackage{amsmath}&#10;\usepackage{amssymb}&#10;\usepackage{amsthm}&#10;\usepackage{xcolor}&#10;\pagestyle{empty}&#10;\begin{document}&#10;&#10;&#10;$A=\left(\begin{array}{ccc}&#10;1 &amp; 2 &amp; 3\\&#10;4 &amp; 5 &amp; 6&#10;\end{array}\right)b=\left(\begin{array}{c}&#10;1\\&#10;0&#10;\end{array}\right)$&#10;\end{document}"/>
  <p:tag name="IGUANATEXSIZE" val="25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usepackage{xcolor}&#10;\pagestyle{empty}&#10;\begin{document}&#10;&#10;&#10;$L=\left\{ \left(\begin{array}{c}&#10;t-5/3\\&#10;-2t+4/3\\&#10;t&#10;\end{array}\right)\mid t\in\mathbb{R}\right\} 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\{ \left(\begin{array}{c}&#10;-5/3\\&#10;4/3\\&#10;0&#10;\end{array}\right)+\left(\begin{array}{c}&#10;t\\&#10;-2t\\&#10;t&#10;\end{array}\right)\mid t\in\mathbb{R}\right\} $&#10;\end{document}"/>
  <p:tag name="IGUANATEXSIZE" val="20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(\begin{array}{c}&#10;-5/3\\&#10;4/3\\&#10;0&#10;\end{array}\right)+\left\{ \left(\begin{array}{c}&#10;t\\&#10;-2t\\&#10;t&#10;\end{array}\right)\mid t\in\mathbb{R}\right\} $&#10;\end{document}"/>
  <p:tag name="IGUANATEXSIZE" val="20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37.27"/>
  <p:tag name="LATEXADDIN" val="\documentclass{article}&#10;\usepackage{amsmath}&#10;\usepackage{amssymb}&#10;\usepackage{amsthm}&#10;\usepackage{xcolor}&#10;\pagestyle{empty}&#10;\begin{document}&#10;&#10;&#10;$L=\left\{ v_{0}+v\mid N(A)\right\} =v_{0}+N(A)$&#10;\end{document}"/>
  <p:tag name="IGUANATEXSIZE" val="2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583.802"/>
  <p:tag name="LATEXADDIN" val="\documentclass{article}&#10;\usepackage{amsmath}&#10;\usepackage{amssymb}&#10;\usepackage{amsthm}&#10;\usepackage{xcolor}&#10;\pagestyle{empty}&#10;\begin{document}&#10;&#10;&#10;$A=\left(\begin{array}{ccc}&#10;1 &amp; 2 &amp; 3\\&#10;4 &amp; 5 &amp; 6&#10;\end{array}\right)b=\left(\begin{array}{c}&#10;1\\&#10;0&#10;\end{array}\right)$&#10;\end{document}"/>
  <p:tag name="IGUANATEXSIZE" val="25"/>
  <p:tag name="IGUANATEXCURSOR" val="2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1723.285"/>
  <p:tag name="LATEXADDIN" val="\documentclass{article}&#10;\usepackage{amsmath}&#10;\usepackage{amssymb}&#10;\usepackage{amsthm}&#10;\usepackage{xcolor}&#10;\pagestyle{empty}&#10;\begin{document}&#10;&#10;&#10;$L=\left\{ \left(\begin{array}{c}&#10;t-5/3\\&#10;-2t+4/3\\&#10;t&#10;\end{array}\right)\mid t\in\mathbb{R}\right\} $&#10;\end{document}"/>
  <p:tag name="IGUANATEXSIZE" val="20"/>
  <p:tag name="IGUANATEXCURSOR" val="2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\{ \left(\begin{array}{c}&#10;-5/3\\&#10;4/3\\&#10;0&#10;\end{array}\right)+\left(\begin{array}{c}&#10;t\\&#10;-2t\\&#10;t&#10;\end{array}\right)\mid t\in\mathbb{R}\right\} $&#10;\end{document}"/>
  <p:tag name="IGUANATEXSIZE" val="20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9.1938"/>
  <p:tag name="ORIGINALWIDTH" val="2040.495"/>
  <p:tag name="LATEXADDIN" val="\documentclass{article}&#10;\usepackage{amsmath}&#10;\usepackage{amssymb}&#10;\usepackage{amsthm}&#10;\usepackage{xcolor}&#10;\pagestyle{empty}&#10;\begin{document}&#10;&#10;&#10;$=\left(\begin{array}{c}&#10;-2/3\\&#10;-2/3\\&#10;1&#10;\end{array}\right)+\left\{ \left(\begin{array}{c}&#10;t\\&#10;-2t\\&#10;t&#10;\end{array}\right)\mid t\in\mathbb{R}\right\} $&#10;\end{document}"/>
  <p:tag name="IGUANATEXSIZE" val="20"/>
  <p:tag name="IGUANATEXCURSOR" val="1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.74094"/>
  <p:tag name="ORIGINALWIDTH" val="62.99213"/>
  <p:tag name="LATEXADDIN" val="\documentclass{article}&#10;\usepackage{amsmath}&#10;\usepackage{amssymb}&#10;\usepackage{amsthm}&#10;\usepackage{xcolor}&#10;\pagestyle{empty}&#10;\begin{document}&#10;&#10;&#10;$\in$&#10;\end{document}"/>
  <p:tag name="IGUANATEXSIZE" val="20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75.74055"/>
  <p:tag name="LATEXADDIN" val="\documentclass{article}&#10;\usepackage{amsmath}&#10;\usepackage{amssymb}&#10;\usepackage{amsthm}&#10;\usepackage{xcolor}&#10;\pagestyle{empty}&#10;\begin{document}&#10;&#10;&#10;$L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287.2141"/>
  <p:tag name="LATEXADDIN" val="\documentclass{article}&#10;\usepackage{amsmath}&#10;\usepackage{amssymb}&#10;\usepackage{amsthm}&#10;\usepackage{xcolor}&#10;\pagestyle{empty}&#10;\begin{document}&#10;&#10;&#10;$N(A)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851.1436"/>
  <p:tag name="LATEXADDIN" val="\documentclass{article}&#10;\usepackage{amsmath}&#10;\usepackage{amssymb}&#10;\usepackage{amsthm}&#10;\usepackage{xcolor}&#10;\pagestyle{empty}&#10;\begin{document}&#10;&#10;&#10;$A+B=B+A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37.27"/>
  <p:tag name="LATEXADDIN" val="\documentclass{article}&#10;\usepackage{amsmath}&#10;\usepackage{amssymb}&#10;\usepackage{amsthm}&#10;\usepackage{xcolor}&#10;\pagestyle{empty}&#10;\begin{document}&#10;&#10;&#10;$L=\left\{ v_{0}+v\mid N(A)\right\} =v_{0}+N(A)$&#10;\end{document}"/>
  <p:tag name="IGUANATEXSIZE" val="2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\left(\supseteq\right)$&#10;\end{document}"/>
  <p:tag name="IGUANATEXSIZE" val="25"/>
  <p:tag name="IGUANATEXCURSOR" val="16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562.4297"/>
  <p:tag name="LATEXADDIN" val="\documentclass{article}&#10;\usepackage{amsmath}&#10;\usepackage{amssymb}&#10;\usepackage{amsthm}&#10;\usepackage{xcolor}&#10;\pagestyle{empty}&#10;\begin{document}&#10;&#10;&#10;$v_{0}+v\in L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44.1694"/>
  <p:tag name="LATEXADDIN" val="\documentclass{article}&#10;\usepackage{amsmath}&#10;\usepackage{amssymb}&#10;\usepackage{amsthm}&#10;\usepackage{xcolor}&#10;\pagestyle{empty}&#10;\begin{document}&#10;&#10;&#10;$A(v_{0}+v)=$&#10;\end{document}"/>
  <p:tag name="IGUANATEXSIZE" val="25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41.1699"/>
  <p:tag name="LATEXADDIN" val="\documentclass{article}&#10;\usepackage{amsmath}&#10;\usepackage{amssymb}&#10;\usepackage{amsthm}&#10;\usepackage{xcolor}&#10;\pagestyle{empty}&#10;\begin{document}&#10;&#10;&#10;$Av_{0}+Av=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.73788"/>
  <p:tag name="ORIGINALWIDTH" val="480.6899"/>
  <p:tag name="LATEXADDIN" val="\documentclass{article}&#10;\usepackage{amsmath}&#10;\usepackage{amssymb}&#10;\usepackage{amsthm}&#10;\usepackage{xcolor}&#10;\pagestyle{empty}&#10;\begin{document}&#10;&#10;&#10;$b+0=b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98803"/>
  <p:tag name="ORIGINALWIDTH" val="542.1822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28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44.319"/>
  <p:tag name="LATEXADDIN" val="\documentclass{article}&#10;\usepackage{amsmath}&#10;\usepackage{amssymb}&#10;\usepackage{amsthm}&#10;\usepackage{xcolor}&#10;\pagestyle{empty}&#10;\begin{document}&#10;&#10;&#10;$N(A)=\left\{ x\in \mathbb{F}^n \mid Ax=0\right\} $&#10;\end{document}"/>
  <p:tag name="IGUANATEXSIZE" val="28"/>
  <p:tag name="IGUANATEXCURSOR" val="17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545.557"/>
  <p:tag name="LATEXADDIN" val="\documentclass{article}&#10;\usepackage{amsmath}&#10;\usepackage{amssymb}&#10;\usepackage{amsthm}&#10;\usepackage{xcolor}&#10;\pagestyle{empty}&#10;\begin{document}&#10;&#10;&#10;$A+(B+C)=(A+B)+C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360.7049"/>
  <p:tag name="LATEXADDIN" val="\documentclass{article}&#10;\usepackage{amsmath}&#10;\usepackage{amssymb}&#10;\usepackage{amsthm}&#10;\usepackage{xcolor}&#10;\pagestyle{empty}&#10;\begin{document}&#10;&#10;&#10;$b\in \mathbb{F}^{m}$&#10;\end{document}"/>
  <p:tag name="IGUANATEXSIZE" val="28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486.314"/>
  <p:tag name="LATEXADDIN" val="\documentclass{article}&#10;\usepackage{amsmath}&#10;\usepackage{amssymb}&#10;\usepackage{amsthm}&#10;\usepackage{xcolor}&#10;\pagestyle{empty}&#10;\begin{document}&#10;&#10;&#10;$v_0\in L=\left\{ x\in \mathbb{F}^n \mid Ax=b\right\} $&#10;\end{document}"/>
  <p:tag name="IGUANATEXSIZE" val="28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84.7019"/>
  <p:tag name="LATEXADDIN" val="\documentclass{article}&#10;\usepackage{amsmath}&#10;\usepackage{amssymb}&#10;\usepackage{amsthm}&#10;\usepackage{xcolor}&#10;\pagestyle{empty}&#10;\begin{document}&#10;&#10;&#10;$Ax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78.7027"/>
  <p:tag name="LATEXADDIN" val="\documentclass{article}&#10;\usepackage{amsmath}&#10;\usepackage{amssymb}&#10;\usepackage{amsthm}&#10;\usepackage{xcolor}&#10;\pagestyle{empty}&#10;\begin{document}&#10;&#10;&#10;$Ax=b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837.27"/>
  <p:tag name="LATEXADDIN" val="\documentclass{article}&#10;\usepackage{amsmath}&#10;\usepackage{amssymb}&#10;\usepackage{amsthm}&#10;\usepackage{xcolor}&#10;\pagestyle{empty}&#10;\begin{document}&#10;&#10;&#10;$L=\left\{ v_{0}+v\mid N(A)\right\} =v_{0}+N(A)$&#10;\end{document}"/>
  <p:tag name="IGUANATEXSIZE" val="25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69.4788"/>
  <p:tag name="LATEXADDIN" val="\documentclass{article}&#10;\usepackage{amsmath}&#10;\usepackage{amssymb}&#10;\usepackage{amsthm}&#10;\usepackage{xcolor}&#10;\pagestyle{empty}&#10;\begin{document}&#10;&#10;&#10;$\left(\subseteq\right)$&#10;\end{document}"/>
  <p:tag name="IGUANATEXSIZE" val="25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300.7124"/>
  <p:tag name="LATEXADDIN" val="\documentclass{article}&#10;\usepackage{amsmath}&#10;\usepackage{amssymb}&#10;\usepackage{amsthm}&#10;\usepackage{xcolor}&#10;\pagestyle{empty}&#10;\begin{document}&#10;&#10;&#10;$x\in L$&#10;\end{document}"/>
  <p:tag name="IGUANATEXSIZE" val="25"/>
  <p:tag name="IGUANATEXCURSOR" val="1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560.9299"/>
  <p:tag name="LATEXADDIN" val="\documentclass{article}&#10;\usepackage{amsmath}&#10;\usepackage{amssymb}&#10;\usepackage{amsthm}&#10;\usepackage{xcolor}&#10;\pagestyle{empty}&#10;\begin{document}&#10;&#10;&#10;$x=v_{0}+v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05.4369"/>
  <p:tag name="LATEXADDIN" val="\documentclass{article}&#10;\usepackage{amsmath}&#10;\usepackage{amssymb}&#10;\usepackage{amsthm}&#10;\usepackage{xcolor}&#10;\pagestyle{empty}&#10;\begin{document}&#10;&#10;&#10;$v\in N(A)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926.1343"/>
  <p:tag name="LATEXADDIN" val="\documentclass{article}&#10;\usepackage{amsmath}&#10;\usepackage{amssymb}&#10;\usepackage{amsthm}&#10;\usepackage{xcolor}&#10;\pagestyle{empty}&#10;\begin{document}&#10;&#10;&#10;$x=v_{0}+(x-v_0)$&#10;\end{document}"/>
  <p:tag name="IGUANATEXSIZE" val="25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60.18"/>
  <p:tag name="LATEXADDIN" val="\documentclass{article}&#10;\usepackage{amsmath}&#10;\usepackage{amssymb}&#10;\usepackage{amsthm}&#10;\usepackage{xcolor}&#10;\pagestyle{empty}&#10;\begin{document}&#10;&#10;&#10;$A+0=A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usepackage{amssymb}&#10;\usepackage{amsthm}&#10;\usepackage{xcolor}&#10;\pagestyle{empty}&#10;\begin{document}&#10;&#10;&#10;$Av=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647.1691"/>
  <p:tag name="LATEXADDIN" val="\documentclass{article}&#10;\usepackage{amsmath}&#10;\usepackage{amssymb}&#10;\usepackage{amsthm}&#10;\usepackage{xcolor}&#10;\pagestyle{empty}&#10;\begin{document}&#10;&#10;&#10;$Ax-Av_0=$&#10;\end{document}"/>
  <p:tag name="IGUANATEXSIZE" val="25"/>
  <p:tag name="IGUANATEXCURSOR" val="14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77.6903"/>
  <p:tag name="LATEXADDIN" val="\documentclass{article}&#10;\usepackage{amsmath}&#10;\usepackage{amssymb}&#10;\usepackage{amsthm}&#10;\usepackage{xcolor}&#10;\pagestyle{empty}&#10;\begin{document}&#10;&#10;&#10;$b-b=0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650.9186"/>
  <p:tag name="LATEXADDIN" val="\documentclass{article}&#10;\usepackage{amsmath}&#10;\usepackage{amssymb}&#10;\usepackage{amsthm}&#10;\usepackage{xcolor}&#10;\pagestyle{empty}&#10;\begin{document}&#10;&#10;&#10;$A(x-v_0)=$&#10;\end{document}"/>
  <p:tag name="IGUANATEXSIZE" val="25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09.599"/>
  <p:tag name="LATEXADDIN" val="\documentclass{article}&#10;\usepackage{amsmath}&#10;\usepackage{amssymb}&#10;\usepackage{amsthm}&#10;\usepackage{xcolor}&#10;\pagestyle{empty}&#10;\begin{document}&#10;&#10;&#10;$\exists (-A): A+(-A)=0$&#10;\end{document}"/>
  <p:tag name="IGUANATEXSIZE" val="25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738.6577"/>
  <p:tag name="LATEXADDIN" val="\documentclass{article}&#10;\usepackage{amsmath}&#10;\usepackage{amssymb}&#10;\usepackage{amsthm}&#10;\usepackage{xcolor}&#10;\pagestyle{empty}&#10;\begin{document}&#10;&#10;&#10;$\left(\begin{array}{cc}&#10;1 &amp; -2\\&#10;0 &amp; 3&#10;\end{array}\right)+$&#10;\end{document}"/>
  <p:tag name="IGUANATEXSIZE" val="25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56.168"/>
  <p:tag name="LATEXADDIN" val="\documentclass{article}&#10;\usepackage{amsmath}&#10;\usepackage{amssymb}&#10;\usepackage{amsthm}&#10;\usepackage{xcolor}&#10;\pagestyle{empty}&#10;\begin{document}&#10;&#10;&#10;$=\left(\begin{array}{cc}&#10;0 &amp; 0\\&#10;0 &amp; 0&#10;\end{array}\right)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699.6625"/>
  <p:tag name="LATEXADDIN" val="\documentclass{article}&#10;\usepackage{amsmath}&#10;\usepackage{amssymb}&#10;\usepackage{amsthm}&#10;\usepackage{xcolor}&#10;\pagestyle{empty}&#10;\begin{document}&#10;&#10;&#10;$\left(\begin{array}{cc}&#10;-1 &amp; 2\\&#10;0 &amp; -3&#10;\end{array}\right)$&#10;\end{document}"/>
  <p:tag name="IGUANATEXSIZE" val="25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395.9505"/>
  <p:tag name="LATEXADDIN" val="\documentclass{article}&#10;\usepackage{amsmath}&#10;\usepackage{amssymb}&#10;\usepackage{amsthm}&#10;\usepackage{xcolor}&#10;\pagestyle{empty}&#10;\begin{document}&#10;&#10;&#10;$A,B,C$&#10;\end{document}"/>
  <p:tag name="IGUANATEXSIZE" val="25"/>
  <p:tag name="IGUANATEXCURSOR" val="1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03.2246"/>
  <p:tag name="LATEXADDIN" val="\documentclass{article}&#10;\usepackage{amsmath}&#10;\usepackage{amssymb}&#10;\usepackage{amsthm}&#10;\usepackage{xcolor}&#10;\pagestyle{empty}&#10;\begin{document}&#10;&#10;&#10;$\alpha,\beta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45.857"/>
  <p:tag name="LATEXADDIN" val="\documentclass{article}&#10;\usepackage{amsmath}&#10;\usepackage{amssymb}&#10;\usepackage{amsthm}&#10;\usepackage{xcolor}&#10;\pagestyle{empty}&#10;\begin{document}&#10;&#10;&#10;$(\alpha + \beta)A=\alpha A+\beta A$&#10;\end{document}"/>
  <p:tag name="IGUANATEXSIZE" val="25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84.852"/>
  <p:tag name="LATEXADDIN" val="\documentclass{article}&#10;\usepackage{amsmath}&#10;\usepackage{amssymb}&#10;\usepackage{amsthm}&#10;\usepackage{xcolor}&#10;\pagestyle{empty}&#10;\begin{document}&#10;&#10;&#10;$\alpha (A+B)=\alpha A+\alpha B$&#10;\end{document}"/>
  <p:tag name="IGUANATEXSIZE" val="25"/>
  <p:tag name="IGUANATEXCURSOR" val="1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01.1998"/>
  <p:tag name="LATEXADDIN" val="\documentclass{article}&#10;\usepackage{amsmath}&#10;\usepackage{amssymb}&#10;\usepackage{amsthm}&#10;\usepackage{xcolor}&#10;\pagestyle{empty}&#10;\begin{document}&#10;&#10;&#10;$1A=A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836.1455"/>
  <p:tag name="LATEXADDIN" val="\documentclass{article}&#10;\usepackage{amsmath}&#10;\usepackage{amssymb}&#10;\usepackage{amsthm}&#10;\usepackage{xcolor}&#10;\pagestyle{empty}&#10;\begin{document}&#10;&#10;&#10;$(\alpha \beta)A=\alpha (\beta A)$&#10;\end{document}"/>
  <p:tag name="IGUANATEXSIZE" val="25"/>
  <p:tag name="IGUANATEXCURSOR" val="1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74.9532"/>
  <p:tag name="LATEXADDIN" val="\documentclass{article}&#10;\usepackage{amsmath}&#10;\usepackage{amssymb}&#10;\usepackage{amsthm}&#10;\usepackage{xcolor}&#10;\pagestyle{empty}&#10;\begin{document}&#10;&#10;&#10;$0A=0$&#10;\end{document}"/>
  <p:tag name="IGUANATEXSIZE" val="25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61.4548"/>
  <p:tag name="LATEXADDIN" val="\documentclass{article}&#10;\usepackage{amsmath}&#10;\usepackage{amssymb}&#10;\usepackage{amsthm}&#10;\usepackage{xcolor}&#10;\pagestyle{empty}&#10;\begin{document}&#10;&#10;&#10;$\alpha 0=0$&#10;\end{document}"/>
  <p:tag name="IGUANATEXSIZE" val="25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92.9509"/>
  <p:tag name="LATEXADDIN" val="\documentclass{article}&#10;\usepackage{amsmath}&#10;\usepackage{amssymb}&#10;\usepackage{amsthm}&#10;\usepackage{xcolor}&#10;\pagestyle{empty}&#10;\begin{document}&#10;&#10;&#10;$\alpha A =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13.4608"/>
  <p:tag name="LATEXADDIN" val="\documentclass{article}&#10;\usepackage{amsmath}&#10;\usepackage{amssymb}&#10;\usepackage{amsthm}&#10;\usepackage{xcolor}&#10;\pagestyle{empty}&#10;\begin{document}&#10;&#10;&#10;$ A = 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298.5"/>
  <p:tag name="OUTPUTDPI" val="1200"/>
  <p:tag name="LATEXADDIN" val="\documentclass{article}&#10;\usepackage{amsmath}&#10;\usepackage{amssymb}&#10;\usepackage{amsthm}&#10;\usepackage{xcolor}&#10;\pagestyle{empty}&#10;\begin{document}&#10;&#10;&#10;$\mathbb{F}^{m\times n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92.9509"/>
  <p:tag name="LATEXADDIN" val="\documentclass{article}&#10;\usepackage{amsmath}&#10;\usepackage{amssymb}&#10;\usepackage{amsthm}&#10;\usepackage{xcolor}&#10;\pagestyle{empty}&#10;\begin{document}&#10;&#10;&#10;$\alpha A =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313.4608"/>
  <p:tag name="LATEXADDIN" val="\documentclass{article}&#10;\usepackage{amsmath}&#10;\usepackage{amssymb}&#10;\usepackage{amsthm}&#10;\usepackage{xcolor}&#10;\pagestyle{empty}&#10;\begin{document}&#10;&#10;&#10;$ A = 0$&#10;\end{document}"/>
  <p:tag name="IGUANATEXSIZE" val="25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99.2126"/>
  <p:tag name="LATEXADDIN" val="\documentclass{article}&#10;\usepackage{amsmath}&#10;\usepackage{amssymb}&#10;\usepackage{amsthm}&#10;\usepackage{xcolor}&#10;\pagestyle{empty}&#10;\begin{document}&#10;&#10;&#10;$ \alpha = 0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299.2126"/>
  <p:tag name="LATEXADDIN" val="\documentclass{article}&#10;\usepackage{amsmath}&#10;\usepackage{amssymb}&#10;\usepackage{amsthm}&#10;\usepackage{xcolor}&#10;\pagestyle{empty}&#10;\begin{document}&#10;&#10;&#10;$ \alpha \neq 0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194.9756"/>
  <p:tag name="LATEXADDIN" val="\documentclass{article}&#10;\usepackage{amsmath}&#10;\usepackage{amssymb}&#10;\usepackage{amsthm}&#10;\usepackage{xcolor}&#10;\pagestyle{empty}&#10;\begin{document}&#10;&#10;&#10;$ \alpha^{-1}$&#10;\end{document}"/>
  <p:tag name="IGUANATEXSIZE" val="25"/>
  <p:tag name="IGUANATEXCURSOR" val="1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820.3975"/>
  <p:tag name="LATEXADDIN" val="\documentclass{article}&#10;\usepackage{amsmath}&#10;\usepackage{amssymb}&#10;\usepackage{amsthm}&#10;\usepackage{xcolor}&#10;\pagestyle{empty}&#10;\begin{document}&#10;&#10;&#10;$\alpha^{-1}\alpha A = \alpha^{-1}0$&#10;\end{document}"/>
  <p:tag name="IGUANATEXSIZE" val="25"/>
  <p:tag name="IGUANATEXCURSOR" val="1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182.2272"/>
  <p:tag name="LATEXADDIN" val="\documentclass{article}&#10;\usepackage{amsmath}&#10;\usepackage{amssymb}&#10;\usepackage{amsthm}&#10;\usepackage{xcolor}&#10;\pagestyle{empty}&#10;\begin{document}&#10;&#10;&#10;$=0$&#10;\end{document}"/>
  <p:tag name="IGUANATEXSIZE" val="25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59.955"/>
  <p:tag name="LATEXADDIN" val="\documentclass{article}&#10;\usepackage{amsmath}&#10;\usepackage{amssymb}&#10;\usepackage{amsthm}&#10;\usepackage{xcolor}&#10;\pagestyle{empty}&#10;\begin{document}&#10;&#10;&#10;$1\cdot A=$&#10;\end{document}"/>
  <p:tag name="IGUANATEXSIZE" val="25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14.4731"/>
  <p:tag name="LATEXADDIN" val="\documentclass{article}&#10;\usepackage{amsmath}&#10;\usepackage{amssymb}&#10;\usepackage{amsthm}&#10;\usepackage{xcolor}&#10;\pagestyle{empty}&#10;\begin{document}&#10;&#10;&#10;$A=$&#10;\end{document}"/>
  <p:tag name="IGUANATEXSIZE" val="25"/>
  <p:tag name="IGUANATEXCURSOR" val="14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4.342"/>
  <p:tag name="LATEXADDIN" val="\documentclass{article}&#10;\usepackage{amsmath}&#10;\usepackage{amssymb}&#10;\usepackage{amsthm}&#10;\usepackage{xcolor}&#10;\pagestyle{empty}&#10;\begin{document}&#10;&#10;&#10;$(2\times 3)\cdot (3\times 4)=2\times 4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1.342"/>
  <p:tag name="LATEXADDIN" val="\documentclass{article}&#10;\usepackage{amsmath}&#10;\usepackage{amssymb}&#10;\usepackage{amsthm}&#10;\usepackage{xcolor}&#10;\pagestyle{empty}&#10;\begin{document}&#10;&#10;&#10;$(2\times 3)\cdot (3\times 2)=2\times 2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62.092"/>
  <p:tag name="LATEXADDIN" val="\documentclass{article}&#10;\usepackage{amsmath}&#10;\usepackage{amssymb}&#10;\usepackage{amsthm}&#10;\usepackage{xcolor}&#10;\pagestyle{empty}&#10;\begin{document}&#10;&#10;&#10;$(3\times 2)\cdot (2\times 3)=3\times 3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83.09"/>
  <p:tag name="LATEXADDIN" val="\documentclass{article}&#10;\usepackage{amsmath}&#10;\usepackage{amssymb}&#10;\usepackage{amsthm}&#10;\usepackage{xcolor}&#10;\pagestyle{empty}&#10;\begin{document}&#10;&#10;&#10;$(1\times n)\cdot (n\times 1)=1\times 1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546.6816"/>
  <p:tag name="LATEXADDIN" val="\documentclass{article}&#10;\usepackage{amsmath}&#10;\usepackage{amssymb}&#10;\usepackage{amsthm}&#10;\usepackage{xcolor}&#10;\pagestyle{empty}&#10;\begin{document}&#10;&#10;&#10;$AB\neq BA$&#10;\end{document}"/>
  <p:tag name="IGUANATEXSIZE" val="28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5"/>
  <p:tag name="ORIGINALWIDTH" val="374.25"/>
  <p:tag name="OUTPUTDPI" val="1200"/>
  <p:tag name="LATEXADDIN" val="\documentclass{article}&#10;\usepackage{amsmath}&#10;\usepackage{amssymb}&#10;\usepackage{amsthm}&#10;\pagestyle{empty}&#10;\begin{document}&#10;&#10;&#10;$a_{ij} \in \mathbb{F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2.6846"/>
  <p:tag name="ORIGINALWIDTH" val="1133.858"/>
  <p:tag name="LATEXADDIN" val="\documentclass{article}&#10;\usepackage{amsmath}&#10;\usepackage{amssymb}&#10;\usepackage{amsthm}&#10;\usepackage{xcolor}&#10;\pagestyle{empty}&#10;\begin{document}&#10;&#10;&#10;$\left(a_{1},\dots,a_{n}\right)\cdot \left(\begin{array}{c}&#10;b_{1}\\&#10;\vdots\\&#10;b_{n}&#10;\end{array}\right)$&#10;\end{document}"/>
  <p:tag name="IGUANATEXSIZE" val="28"/>
  <p:tag name="IGUANATEXCURSOR" val="2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283.09"/>
  <p:tag name="LATEXADDIN" val="\documentclass{article}&#10;\usepackage{amsmath}&#10;\usepackage{amssymb}&#10;\usepackage{amsthm}&#10;\usepackage{xcolor}&#10;\pagestyle{empty}&#10;\begin{document}&#10;&#10;&#10;$(1\times n)\cdot (n\times 1)=1\times 1$&#10;\end{document}"/>
  <p:tag name="IGUANATEXSIZE" val="25"/>
  <p:tag name="IGUANATEXCURSOR" val="1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1049.869"/>
  <p:tag name="LATEXADDIN" val="\documentclass{article}&#10;\usepackage{amsmath}&#10;\usepackage{amssymb}&#10;\usepackage{amsthm}&#10;\usepackage{xcolor}&#10;\pagestyle{empty}&#10;\begin{document}&#10;&#10;&#10;$=a_{1}b_{1}+\cdots+a_{n}b_{n}$&#10;\end{document}"/>
  <p:tag name="IGUANATEXSIZE" val="28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A\in\mathbb{F}^{m\times \textcolor{blue}{n}},B\in\mathbb{F}^{\textcolor{blue}{n}\times p}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633.75"/>
  <p:tag name="OUTPUTDPI" val="1200"/>
  <p:tag name="LATEXADDIN" val="\documentclass{article}&#10;\usepackage{amsmath}&#10;\usepackage{amssymb}&#10;\usepackage{amsthm}&#10;\usepackage{xcolor}&#10;\pagestyle{empty}&#10;\begin{document}&#10;&#10;&#10;$AB\in\mathbb{F}^{m\times p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(AB)_{i,j}=\sum_{k=1}^{\textcolor{blue}{n}}A_{i,k}B_{k,j}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056.5"/>
  <p:tag name="OUTPUTDPI" val="1200"/>
  <p:tag name="LATEXADDIN" val="\documentclass{article}&#10;\usepackage{amsmath}&#10;\usepackage{amssymb}&#10;\usepackage{amsthm}&#10;\usepackage{xcolor}&#10;\pagestyle{empty}&#10;\begin{document}&#10;&#10;&#10;$&#10;=A_{i,1}B_{1,j}+A_{i,2}B_{2,j}+\cdots +A_{i,n}B_{n,j}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.4439"/>
  <p:tag name="ORIGINALWIDTH" val="1463.817"/>
  <p:tag name="LATEXADDIN" val="\documentclass{article}&#10;\usepackage{amsmath}&#10;\usepackage{amssymb}&#10;\usepackage{amsthm}&#10;\usepackage{xcolor}&#10;\pagestyle{empty}&#10;\begin{document}&#10;&#10;&#10;$&#10;\left(\begin{array}{cccc}&#10;\\&#10;A_{i,1} &amp; A_{i,2} &amp; \cdots &amp; A_{i,n}\\&#10;\\&#10;\end{array}\right)&#10;$&#10;\end{document}"/>
  <p:tag name="IGUANATEXSIZE" val="28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1.916"/>
  <p:tag name="ORIGINALWIDTH" val="632.9208"/>
  <p:tag name="LATEXADDIN" val="\documentclass{article}&#10;\usepackage{amsmath}&#10;\usepackage{amssymb}&#10;\usepackage{amsthm}&#10;\usepackage{xcolor}&#10;\pagestyle{empty}&#10;\begin{document}&#10;&#10;&#10;$&#10;\left(\begin{array}{ccc}&#10; &amp; B_{1,j}\\&#10; &amp; B_{2,j}\\&#10; &amp; \vdots\\&#10; &amp; B_{n,j}&#10;\end{array}\right)&#10;$&#10;\end{document}"/>
  <p:tag name="IGUANATEXSIZE" val="28"/>
  <p:tag name="IGUANATEXCURSOR" val="2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761</Words>
  <Application>Microsoft Office PowerPoint</Application>
  <PresentationFormat>מסך רחב</PresentationFormat>
  <Paragraphs>236</Paragraphs>
  <Slides>71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Times New Roman</vt:lpstr>
      <vt:lpstr>ערכת נושא Office</vt:lpstr>
      <vt:lpstr>אלגברת מטריצות</vt:lpstr>
      <vt:lpstr>הגדרה: מטריצה היא מערך דו מימדי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תרגיל – תהא                    מטריצה. נסמן </vt:lpstr>
      <vt:lpstr>תרגיל – תהא                    מטריצה. נסמן </vt:lpstr>
      <vt:lpstr>תרגיל – תהא                    מטריצה. נסמן </vt:lpstr>
      <vt:lpstr>תרגיל – תהא                    מטריצה. נסמן </vt:lpstr>
      <vt:lpstr>תרגיל – תהא                    מטריצה  ו </vt:lpstr>
      <vt:lpstr>ספוילר:</vt:lpstr>
      <vt:lpstr>תרגיל – תהא                    מטריצה  ו </vt:lpstr>
      <vt:lpstr>תרגיל – תהא                    מטריצה  ו </vt:lpstr>
      <vt:lpstr>תרגיל – תהא                    מטריצה  ו </vt:lpstr>
      <vt:lpstr>תרגיל – תהא                    מטריצה  ו 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188</cp:revision>
  <dcterms:created xsi:type="dcterms:W3CDTF">2016-09-11T18:49:07Z</dcterms:created>
  <dcterms:modified xsi:type="dcterms:W3CDTF">2020-03-25T12:23:13Z</dcterms:modified>
</cp:coreProperties>
</file>