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5"/>
  </p:notesMasterIdLst>
  <p:sldIdLst>
    <p:sldId id="293" r:id="rId2"/>
    <p:sldId id="489" r:id="rId3"/>
    <p:sldId id="448" r:id="rId4"/>
    <p:sldId id="447" r:id="rId5"/>
    <p:sldId id="451" r:id="rId6"/>
    <p:sldId id="453" r:id="rId7"/>
    <p:sldId id="452" r:id="rId8"/>
    <p:sldId id="454" r:id="rId9"/>
    <p:sldId id="457" r:id="rId10"/>
    <p:sldId id="466" r:id="rId11"/>
    <p:sldId id="490" r:id="rId12"/>
    <p:sldId id="459" r:id="rId13"/>
    <p:sldId id="471" r:id="rId14"/>
    <p:sldId id="460" r:id="rId15"/>
    <p:sldId id="461" r:id="rId16"/>
    <p:sldId id="462" r:id="rId17"/>
    <p:sldId id="463" r:id="rId18"/>
    <p:sldId id="464" r:id="rId19"/>
    <p:sldId id="465" r:id="rId20"/>
    <p:sldId id="467" r:id="rId21"/>
    <p:sldId id="468" r:id="rId22"/>
    <p:sldId id="469" r:id="rId23"/>
    <p:sldId id="470" r:id="rId24"/>
    <p:sldId id="472" r:id="rId25"/>
    <p:sldId id="458" r:id="rId26"/>
    <p:sldId id="474" r:id="rId27"/>
    <p:sldId id="491" r:id="rId28"/>
    <p:sldId id="476" r:id="rId29"/>
    <p:sldId id="477" r:id="rId30"/>
    <p:sldId id="478" r:id="rId31"/>
    <p:sldId id="480" r:id="rId32"/>
    <p:sldId id="481" r:id="rId33"/>
    <p:sldId id="482" r:id="rId34"/>
    <p:sldId id="483" r:id="rId35"/>
    <p:sldId id="484" r:id="rId36"/>
    <p:sldId id="479" r:id="rId37"/>
    <p:sldId id="492" r:id="rId38"/>
    <p:sldId id="485" r:id="rId39"/>
    <p:sldId id="486" r:id="rId40"/>
    <p:sldId id="487" r:id="rId41"/>
    <p:sldId id="488" r:id="rId42"/>
    <p:sldId id="493" r:id="rId43"/>
    <p:sldId id="494" r:id="rId44"/>
    <p:sldId id="495" r:id="rId45"/>
    <p:sldId id="496" r:id="rId46"/>
    <p:sldId id="501" r:id="rId47"/>
    <p:sldId id="498" r:id="rId48"/>
    <p:sldId id="502" r:id="rId49"/>
    <p:sldId id="497" r:id="rId50"/>
    <p:sldId id="503" r:id="rId51"/>
    <p:sldId id="504" r:id="rId52"/>
    <p:sldId id="505" r:id="rId53"/>
    <p:sldId id="443" r:id="rId5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13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58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EBF40A4-110F-4731-AB11-06F3C35A5761}" type="datetimeFigureOut">
              <a:rPr lang="he-IL" smtClean="0"/>
              <a:t>ג'/סיון/תש"פ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D7530B-516A-4166-903C-DA51AD92F9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94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ג'/סיון/תש"פ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ג'/סיון/תש"פ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ג'/סיון/תש"פ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ג'/סיון/תש"פ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ג'/סיון/תש"פ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ג'/סיון/תש"פ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ג'/סיון/תש"פ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ג'/סיון/תש"פ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ג'/סיון/תש"פ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ג'/סיון/תש"פ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ג'/סיון/תש"פ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ג'/סיון/תש"פ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27.png"/><Relationship Id="rId3" Type="http://schemas.openxmlformats.org/officeDocument/2006/relationships/tags" Target="../tags/tag44.xml"/><Relationship Id="rId21" Type="http://schemas.openxmlformats.org/officeDocument/2006/relationships/image" Target="../media/image30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image" Target="../media/image18.png"/><Relationship Id="rId2" Type="http://schemas.openxmlformats.org/officeDocument/2006/relationships/tags" Target="../tags/tag43.xml"/><Relationship Id="rId16" Type="http://schemas.openxmlformats.org/officeDocument/2006/relationships/image" Target="../media/image6.png"/><Relationship Id="rId20" Type="http://schemas.openxmlformats.org/officeDocument/2006/relationships/image" Target="../media/image29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image" Target="../media/image33.png"/><Relationship Id="rId5" Type="http://schemas.openxmlformats.org/officeDocument/2006/relationships/tags" Target="../tags/tag46.xml"/><Relationship Id="rId15" Type="http://schemas.openxmlformats.org/officeDocument/2006/relationships/image" Target="../media/image4.png"/><Relationship Id="rId23" Type="http://schemas.openxmlformats.org/officeDocument/2006/relationships/image" Target="../media/image32.png"/><Relationship Id="rId10" Type="http://schemas.openxmlformats.org/officeDocument/2006/relationships/tags" Target="../tags/tag51.xml"/><Relationship Id="rId19" Type="http://schemas.openxmlformats.org/officeDocument/2006/relationships/image" Target="../media/image28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3.png"/><Relationship Id="rId2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image" Target="../media/image34.png"/><Relationship Id="rId21" Type="http://schemas.openxmlformats.org/officeDocument/2006/relationships/slideLayout" Target="../slideLayouts/slideLayout6.xml"/><Relationship Id="rId34" Type="http://schemas.openxmlformats.org/officeDocument/2006/relationships/image" Target="../media/image42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image" Target="../media/image18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tags" Target="../tags/tag73.xml"/><Relationship Id="rId29" Type="http://schemas.openxmlformats.org/officeDocument/2006/relationships/image" Target="../media/image37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6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image" Target="../media/image4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31" Type="http://schemas.openxmlformats.org/officeDocument/2006/relationships/image" Target="../media/image39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3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8" Type="http://schemas.openxmlformats.org/officeDocument/2006/relationships/tags" Target="../tags/tag61.xml"/><Relationship Id="rId3" Type="http://schemas.openxmlformats.org/officeDocument/2006/relationships/tags" Target="../tags/tag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47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1.png"/><Relationship Id="rId3" Type="http://schemas.openxmlformats.org/officeDocument/2006/relationships/tags" Target="../tags/tag79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50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../media/image49.png"/><Relationship Id="rId5" Type="http://schemas.openxmlformats.org/officeDocument/2006/relationships/tags" Target="../tags/tag81.xml"/><Relationship Id="rId10" Type="http://schemas.openxmlformats.org/officeDocument/2006/relationships/image" Target="../media/image48.png"/><Relationship Id="rId4" Type="http://schemas.openxmlformats.org/officeDocument/2006/relationships/tags" Target="../tags/tag80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tags" Target="../tags/tag84.xml"/><Relationship Id="rId16" Type="http://schemas.openxmlformats.org/officeDocument/2006/relationships/image" Target="../media/image56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8.png"/><Relationship Id="rId5" Type="http://schemas.openxmlformats.org/officeDocument/2006/relationships/tags" Target="../tags/tag87.xml"/><Relationship Id="rId15" Type="http://schemas.openxmlformats.org/officeDocument/2006/relationships/image" Target="../media/image55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60.png"/><Relationship Id="rId17" Type="http://schemas.openxmlformats.org/officeDocument/2006/relationships/image" Target="../media/image18.png"/><Relationship Id="rId2" Type="http://schemas.openxmlformats.org/officeDocument/2006/relationships/tags" Target="../tags/tag94.xml"/><Relationship Id="rId16" Type="http://schemas.openxmlformats.org/officeDocument/2006/relationships/image" Target="../media/image59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8.png"/><Relationship Id="rId5" Type="http://schemas.openxmlformats.org/officeDocument/2006/relationships/tags" Target="../tags/tag97.xml"/><Relationship Id="rId15" Type="http://schemas.openxmlformats.org/officeDocument/2006/relationships/image" Target="../media/image62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63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image" Target="../media/image60.png"/><Relationship Id="rId18" Type="http://schemas.openxmlformats.org/officeDocument/2006/relationships/image" Target="../media/image58.png"/><Relationship Id="rId3" Type="http://schemas.openxmlformats.org/officeDocument/2006/relationships/tags" Target="../tags/tag104.xml"/><Relationship Id="rId21" Type="http://schemas.openxmlformats.org/officeDocument/2006/relationships/image" Target="../media/image67.png"/><Relationship Id="rId7" Type="http://schemas.openxmlformats.org/officeDocument/2006/relationships/tags" Target="../tags/tag108.xml"/><Relationship Id="rId12" Type="http://schemas.openxmlformats.org/officeDocument/2006/relationships/image" Target="../media/image8.png"/><Relationship Id="rId17" Type="http://schemas.openxmlformats.org/officeDocument/2006/relationships/image" Target="../media/image59.png"/><Relationship Id="rId2" Type="http://schemas.openxmlformats.org/officeDocument/2006/relationships/tags" Target="../tags/tag103.xml"/><Relationship Id="rId16" Type="http://schemas.openxmlformats.org/officeDocument/2006/relationships/image" Target="../media/image63.png"/><Relationship Id="rId20" Type="http://schemas.openxmlformats.org/officeDocument/2006/relationships/image" Target="../media/image66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06.xml"/><Relationship Id="rId15" Type="http://schemas.openxmlformats.org/officeDocument/2006/relationships/image" Target="../media/image64.png"/><Relationship Id="rId10" Type="http://schemas.openxmlformats.org/officeDocument/2006/relationships/tags" Target="../tags/tag111.xml"/><Relationship Id="rId19" Type="http://schemas.openxmlformats.org/officeDocument/2006/relationships/image" Target="../media/image65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image" Target="../media/image69.png"/><Relationship Id="rId17" Type="http://schemas.openxmlformats.org/officeDocument/2006/relationships/image" Target="../media/image18.png"/><Relationship Id="rId2" Type="http://schemas.openxmlformats.org/officeDocument/2006/relationships/tags" Target="../tags/tag113.xml"/><Relationship Id="rId16" Type="http://schemas.openxmlformats.org/officeDocument/2006/relationships/image" Target="../media/image59.png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image" Target="../media/image68.png"/><Relationship Id="rId5" Type="http://schemas.openxmlformats.org/officeDocument/2006/relationships/tags" Target="../tags/tag116.xml"/><Relationship Id="rId15" Type="http://schemas.openxmlformats.org/officeDocument/2006/relationships/image" Target="../media/image71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72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image" Target="../media/image53.png"/><Relationship Id="rId18" Type="http://schemas.openxmlformats.org/officeDocument/2006/relationships/image" Target="../media/image74.png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../media/image69.png"/><Relationship Id="rId17" Type="http://schemas.openxmlformats.org/officeDocument/2006/relationships/image" Target="../media/image72.png"/><Relationship Id="rId2" Type="http://schemas.openxmlformats.org/officeDocument/2006/relationships/tags" Target="../tags/tag122.xml"/><Relationship Id="rId16" Type="http://schemas.openxmlformats.org/officeDocument/2006/relationships/image" Target="../media/image58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image" Target="../media/image68.png"/><Relationship Id="rId5" Type="http://schemas.openxmlformats.org/officeDocument/2006/relationships/tags" Target="../tags/tag125.xml"/><Relationship Id="rId15" Type="http://schemas.openxmlformats.org/officeDocument/2006/relationships/image" Target="../media/image59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75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image" Target="../media/image64.png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image" Target="../media/image53.png"/><Relationship Id="rId17" Type="http://schemas.openxmlformats.org/officeDocument/2006/relationships/image" Target="../media/image18.png"/><Relationship Id="rId2" Type="http://schemas.openxmlformats.org/officeDocument/2006/relationships/tags" Target="../tags/tag131.xml"/><Relationship Id="rId16" Type="http://schemas.openxmlformats.org/officeDocument/2006/relationships/image" Target="../media/image58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image" Target="../media/image60.png"/><Relationship Id="rId5" Type="http://schemas.openxmlformats.org/officeDocument/2006/relationships/tags" Target="../tags/tag134.xml"/><Relationship Id="rId15" Type="http://schemas.openxmlformats.org/officeDocument/2006/relationships/image" Target="../media/image59.png"/><Relationship Id="rId10" Type="http://schemas.openxmlformats.org/officeDocument/2006/relationships/image" Target="../media/image8.png"/><Relationship Id="rId4" Type="http://schemas.openxmlformats.org/officeDocument/2006/relationships/tags" Target="../tags/tag13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tags" Target="../tags/tag140.xml"/><Relationship Id="rId21" Type="http://schemas.openxmlformats.org/officeDocument/2006/relationships/image" Target="../media/image18.png"/><Relationship Id="rId7" Type="http://schemas.openxmlformats.org/officeDocument/2006/relationships/tags" Target="../tags/tag144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80.png"/><Relationship Id="rId2" Type="http://schemas.openxmlformats.org/officeDocument/2006/relationships/tags" Target="../tags/tag139.xml"/><Relationship Id="rId16" Type="http://schemas.openxmlformats.org/officeDocument/2006/relationships/image" Target="../media/image79.png"/><Relationship Id="rId20" Type="http://schemas.openxmlformats.org/officeDocument/2006/relationships/image" Target="../media/image6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image" Target="../media/image78.png"/><Relationship Id="rId10" Type="http://schemas.openxmlformats.org/officeDocument/2006/relationships/tags" Target="../tags/tag147.xml"/><Relationship Id="rId19" Type="http://schemas.openxmlformats.org/officeDocument/2006/relationships/image" Target="../media/image82.png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image" Target="../media/image77.png"/><Relationship Id="rId22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" Type="http://schemas.openxmlformats.org/officeDocument/2006/relationships/tags" Target="../tags/tag151.xml"/><Relationship Id="rId21" Type="http://schemas.openxmlformats.org/officeDocument/2006/relationships/image" Target="../media/image6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2" Type="http://schemas.openxmlformats.org/officeDocument/2006/relationships/tags" Target="../tags/tag150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image" Target="../media/image85.png"/><Relationship Id="rId5" Type="http://schemas.openxmlformats.org/officeDocument/2006/relationships/tags" Target="../tags/tag153.xml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10" Type="http://schemas.openxmlformats.org/officeDocument/2006/relationships/tags" Target="../tags/tag158.xml"/><Relationship Id="rId19" Type="http://schemas.openxmlformats.org/officeDocument/2006/relationships/image" Target="../media/image80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image" Target="../media/image76.png"/><Relationship Id="rId26" Type="http://schemas.openxmlformats.org/officeDocument/2006/relationships/image" Target="../media/image84.png"/><Relationship Id="rId3" Type="http://schemas.openxmlformats.org/officeDocument/2006/relationships/tags" Target="../tags/tag164.xml"/><Relationship Id="rId21" Type="http://schemas.openxmlformats.org/officeDocument/2006/relationships/image" Target="../media/image79.png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18.png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image" Target="../media/image78.png"/><Relationship Id="rId29" Type="http://schemas.openxmlformats.org/officeDocument/2006/relationships/image" Target="../media/image88.png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image" Target="../media/image6.png"/><Relationship Id="rId32" Type="http://schemas.openxmlformats.org/officeDocument/2006/relationships/image" Target="../media/image8.png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image" Target="../media/image81.png"/><Relationship Id="rId28" Type="http://schemas.openxmlformats.org/officeDocument/2006/relationships/image" Target="../media/image86.png"/><Relationship Id="rId10" Type="http://schemas.openxmlformats.org/officeDocument/2006/relationships/tags" Target="../tags/tag171.xml"/><Relationship Id="rId19" Type="http://schemas.openxmlformats.org/officeDocument/2006/relationships/image" Target="../media/image77.png"/><Relationship Id="rId31" Type="http://schemas.openxmlformats.org/officeDocument/2006/relationships/image" Target="../media/image52.png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image" Target="../media/image80.png"/><Relationship Id="rId27" Type="http://schemas.openxmlformats.org/officeDocument/2006/relationships/image" Target="../media/image85.png"/><Relationship Id="rId30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image" Target="../media/image87.png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image" Target="../media/image90.png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image" Target="../media/image89.png"/><Relationship Id="rId5" Type="http://schemas.openxmlformats.org/officeDocument/2006/relationships/tags" Target="../tags/tag182.xml"/><Relationship Id="rId15" Type="http://schemas.openxmlformats.org/officeDocument/2006/relationships/image" Target="../media/image91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89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image" Target="../media/image92.png"/><Relationship Id="rId5" Type="http://schemas.openxmlformats.org/officeDocument/2006/relationships/tags" Target="../tags/tag191.xml"/><Relationship Id="rId10" Type="http://schemas.openxmlformats.org/officeDocument/2006/relationships/image" Target="../media/image53.png"/><Relationship Id="rId4" Type="http://schemas.openxmlformats.org/officeDocument/2006/relationships/tags" Target="../tags/tag190.xml"/><Relationship Id="rId9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image" Target="../media/image91.png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image" Target="../media/image18.png"/><Relationship Id="rId5" Type="http://schemas.openxmlformats.org/officeDocument/2006/relationships/tags" Target="../tags/tag197.xml"/><Relationship Id="rId10" Type="http://schemas.openxmlformats.org/officeDocument/2006/relationships/image" Target="../media/image87.png"/><Relationship Id="rId4" Type="http://schemas.openxmlformats.org/officeDocument/2006/relationships/tags" Target="../tags/tag196.xml"/><Relationship Id="rId9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93.png"/><Relationship Id="rId3" Type="http://schemas.openxmlformats.org/officeDocument/2006/relationships/tags" Target="../tags/tag202.xml"/><Relationship Id="rId21" Type="http://schemas.openxmlformats.org/officeDocument/2006/relationships/image" Target="../media/image96.png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image" Target="../media/image92.png"/><Relationship Id="rId2" Type="http://schemas.openxmlformats.org/officeDocument/2006/relationships/tags" Target="../tags/tag201.xml"/><Relationship Id="rId16" Type="http://schemas.openxmlformats.org/officeDocument/2006/relationships/image" Target="../media/image53.png"/><Relationship Id="rId20" Type="http://schemas.openxmlformats.org/officeDocument/2006/relationships/image" Target="../media/image95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5" Type="http://schemas.openxmlformats.org/officeDocument/2006/relationships/tags" Target="../tags/tag204.xml"/><Relationship Id="rId15" Type="http://schemas.openxmlformats.org/officeDocument/2006/relationships/image" Target="../media/image4.png"/><Relationship Id="rId10" Type="http://schemas.openxmlformats.org/officeDocument/2006/relationships/tags" Target="../tags/tag209.xml"/><Relationship Id="rId19" Type="http://schemas.openxmlformats.org/officeDocument/2006/relationships/image" Target="../media/image94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image" Target="../media/image3.png"/><Relationship Id="rId22" Type="http://schemas.openxmlformats.org/officeDocument/2006/relationships/image" Target="../media/image9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image" Target="../media/image53.png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image" Target="../media/image4.png"/><Relationship Id="rId2" Type="http://schemas.openxmlformats.org/officeDocument/2006/relationships/tags" Target="../tags/tag213.xml"/><Relationship Id="rId16" Type="http://schemas.openxmlformats.org/officeDocument/2006/relationships/image" Target="../media/image98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image" Target="../media/image3.png"/><Relationship Id="rId5" Type="http://schemas.openxmlformats.org/officeDocument/2006/relationships/tags" Target="../tags/tag216.xml"/><Relationship Id="rId15" Type="http://schemas.openxmlformats.org/officeDocument/2006/relationships/image" Target="../media/image91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.png"/><Relationship Id="rId5" Type="http://schemas.openxmlformats.org/officeDocument/2006/relationships/tags" Target="../tags/tag7.xml"/><Relationship Id="rId10" Type="http://schemas.openxmlformats.org/officeDocument/2006/relationships/image" Target="../media/image6.png"/><Relationship Id="rId4" Type="http://schemas.openxmlformats.org/officeDocument/2006/relationships/tags" Target="../tags/tag6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image" Target="../media/image93.png"/><Relationship Id="rId18" Type="http://schemas.openxmlformats.org/officeDocument/2006/relationships/image" Target="../media/image103.png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image" Target="../media/image99.png"/><Relationship Id="rId17" Type="http://schemas.openxmlformats.org/officeDocument/2006/relationships/image" Target="../media/image102.png"/><Relationship Id="rId2" Type="http://schemas.openxmlformats.org/officeDocument/2006/relationships/tags" Target="../tags/tag222.xml"/><Relationship Id="rId16" Type="http://schemas.openxmlformats.org/officeDocument/2006/relationships/image" Target="../media/image101.png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image" Target="../media/image3.png"/><Relationship Id="rId5" Type="http://schemas.openxmlformats.org/officeDocument/2006/relationships/tags" Target="../tags/tag225.xml"/><Relationship Id="rId15" Type="http://schemas.openxmlformats.org/officeDocument/2006/relationships/image" Target="../media/image100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image" Target="../media/image9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tags" Target="../tags/tag232.xml"/><Relationship Id="rId21" Type="http://schemas.openxmlformats.org/officeDocument/2006/relationships/image" Target="../media/image112.png"/><Relationship Id="rId7" Type="http://schemas.openxmlformats.org/officeDocument/2006/relationships/tags" Target="../tags/tag236.xml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tags" Target="../tags/tag231.xml"/><Relationship Id="rId16" Type="http://schemas.openxmlformats.org/officeDocument/2006/relationships/image" Target="../media/image108.png"/><Relationship Id="rId20" Type="http://schemas.openxmlformats.org/officeDocument/2006/relationships/image" Target="../media/image111.png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34.xml"/><Relationship Id="rId15" Type="http://schemas.openxmlformats.org/officeDocument/2006/relationships/image" Target="../media/image107.png"/><Relationship Id="rId10" Type="http://schemas.openxmlformats.org/officeDocument/2006/relationships/tags" Target="../tags/tag239.xml"/><Relationship Id="rId19" Type="http://schemas.openxmlformats.org/officeDocument/2006/relationships/image" Target="../media/image58.png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image" Target="../media/image106.png"/><Relationship Id="rId18" Type="http://schemas.openxmlformats.org/officeDocument/2006/relationships/image" Target="../media/image114.png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12" Type="http://schemas.openxmlformats.org/officeDocument/2006/relationships/image" Target="../media/image105.png"/><Relationship Id="rId17" Type="http://schemas.openxmlformats.org/officeDocument/2006/relationships/image" Target="../media/image113.png"/><Relationship Id="rId2" Type="http://schemas.openxmlformats.org/officeDocument/2006/relationships/tags" Target="../tags/tag241.xml"/><Relationship Id="rId16" Type="http://schemas.openxmlformats.org/officeDocument/2006/relationships/image" Target="../media/image109.png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image" Target="../media/image104.png"/><Relationship Id="rId5" Type="http://schemas.openxmlformats.org/officeDocument/2006/relationships/tags" Target="../tags/tag244.xml"/><Relationship Id="rId15" Type="http://schemas.openxmlformats.org/officeDocument/2006/relationships/image" Target="../media/image108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15.png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image" Target="../media/image10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13" Type="http://schemas.openxmlformats.org/officeDocument/2006/relationships/image" Target="../media/image118.png"/><Relationship Id="rId3" Type="http://schemas.openxmlformats.org/officeDocument/2006/relationships/tags" Target="../tags/tag251.xml"/><Relationship Id="rId7" Type="http://schemas.openxmlformats.org/officeDocument/2006/relationships/tags" Target="../tags/tag255.xml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" Type="http://schemas.openxmlformats.org/officeDocument/2006/relationships/tags" Target="../tags/tag250.xml"/><Relationship Id="rId16" Type="http://schemas.openxmlformats.org/officeDocument/2006/relationships/image" Target="../media/image121.png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image" Target="../media/image116.png"/><Relationship Id="rId5" Type="http://schemas.openxmlformats.org/officeDocument/2006/relationships/tags" Target="../tags/tag253.xml"/><Relationship Id="rId15" Type="http://schemas.openxmlformats.org/officeDocument/2006/relationships/image" Target="../media/image120.png"/><Relationship Id="rId10" Type="http://schemas.openxmlformats.org/officeDocument/2006/relationships/image" Target="../media/image68.png"/><Relationship Id="rId4" Type="http://schemas.openxmlformats.org/officeDocument/2006/relationships/tags" Target="../tags/tag252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125.png"/><Relationship Id="rId3" Type="http://schemas.openxmlformats.org/officeDocument/2006/relationships/tags" Target="../tags/tag259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24.png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image" Target="../media/image123.png"/><Relationship Id="rId5" Type="http://schemas.openxmlformats.org/officeDocument/2006/relationships/tags" Target="../tags/tag261.xml"/><Relationship Id="rId10" Type="http://schemas.openxmlformats.org/officeDocument/2006/relationships/image" Target="../media/image117.png"/><Relationship Id="rId4" Type="http://schemas.openxmlformats.org/officeDocument/2006/relationships/tags" Target="../tags/tag260.xml"/><Relationship Id="rId9" Type="http://schemas.openxmlformats.org/officeDocument/2006/relationships/image" Target="../media/image11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tags" Target="../tags/tag265.xml"/><Relationship Id="rId7" Type="http://schemas.openxmlformats.org/officeDocument/2006/relationships/image" Target="../media/image127.png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image" Target="../media/image126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66.xml"/><Relationship Id="rId9" Type="http://schemas.openxmlformats.org/officeDocument/2006/relationships/image" Target="../media/image12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" Type="http://schemas.openxmlformats.org/officeDocument/2006/relationships/tags" Target="../tags/tag269.xml"/><Relationship Id="rId21" Type="http://schemas.openxmlformats.org/officeDocument/2006/relationships/image" Target="../media/image138.png"/><Relationship Id="rId7" Type="http://schemas.openxmlformats.org/officeDocument/2006/relationships/tags" Target="../tags/tag273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34.png"/><Relationship Id="rId2" Type="http://schemas.openxmlformats.org/officeDocument/2006/relationships/tags" Target="../tags/tag268.xml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tags" Target="../tags/tag277.xml"/><Relationship Id="rId5" Type="http://schemas.openxmlformats.org/officeDocument/2006/relationships/tags" Target="../tags/tag271.xml"/><Relationship Id="rId15" Type="http://schemas.openxmlformats.org/officeDocument/2006/relationships/image" Target="../media/image132.png"/><Relationship Id="rId23" Type="http://schemas.openxmlformats.org/officeDocument/2006/relationships/image" Target="../media/image140.png"/><Relationship Id="rId10" Type="http://schemas.openxmlformats.org/officeDocument/2006/relationships/tags" Target="../tags/tag276.xml"/><Relationship Id="rId19" Type="http://schemas.openxmlformats.org/officeDocument/2006/relationships/image" Target="../media/image136.png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image" Target="../media/image131.png"/><Relationship Id="rId22" Type="http://schemas.openxmlformats.org/officeDocument/2006/relationships/image" Target="../media/image13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image" Target="../media/image130.png"/><Relationship Id="rId18" Type="http://schemas.openxmlformats.org/officeDocument/2006/relationships/image" Target="../media/image138.png"/><Relationship Id="rId3" Type="http://schemas.openxmlformats.org/officeDocument/2006/relationships/tags" Target="../tags/tag280.xml"/><Relationship Id="rId21" Type="http://schemas.openxmlformats.org/officeDocument/2006/relationships/image" Target="../media/image141.png"/><Relationship Id="rId7" Type="http://schemas.openxmlformats.org/officeDocument/2006/relationships/tags" Target="../tags/tag284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34.png"/><Relationship Id="rId2" Type="http://schemas.openxmlformats.org/officeDocument/2006/relationships/tags" Target="../tags/tag279.xml"/><Relationship Id="rId16" Type="http://schemas.openxmlformats.org/officeDocument/2006/relationships/image" Target="../media/image133.png"/><Relationship Id="rId20" Type="http://schemas.openxmlformats.org/officeDocument/2006/relationships/image" Target="../media/image140.png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5" Type="http://schemas.openxmlformats.org/officeDocument/2006/relationships/tags" Target="../tags/tag282.xml"/><Relationship Id="rId15" Type="http://schemas.openxmlformats.org/officeDocument/2006/relationships/image" Target="../media/image132.png"/><Relationship Id="rId23" Type="http://schemas.openxmlformats.org/officeDocument/2006/relationships/image" Target="../media/image143.png"/><Relationship Id="rId10" Type="http://schemas.openxmlformats.org/officeDocument/2006/relationships/tags" Target="../tags/tag287.xml"/><Relationship Id="rId19" Type="http://schemas.openxmlformats.org/officeDocument/2006/relationships/image" Target="../media/image139.png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image" Target="../media/image131.png"/><Relationship Id="rId22" Type="http://schemas.openxmlformats.org/officeDocument/2006/relationships/image" Target="../media/image14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tags" Target="../tags/tag291.xml"/><Relationship Id="rId7" Type="http://schemas.openxmlformats.org/officeDocument/2006/relationships/image" Target="../media/image4.png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92.xml"/><Relationship Id="rId9" Type="http://schemas.openxmlformats.org/officeDocument/2006/relationships/image" Target="../media/image1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6.png"/><Relationship Id="rId3" Type="http://schemas.openxmlformats.org/officeDocument/2006/relationships/tags" Target="../tags/tag29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04.png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image" Target="../media/image145.png"/><Relationship Id="rId5" Type="http://schemas.openxmlformats.org/officeDocument/2006/relationships/tags" Target="../tags/tag297.xml"/><Relationship Id="rId10" Type="http://schemas.openxmlformats.org/officeDocument/2006/relationships/image" Target="../media/image144.png"/><Relationship Id="rId4" Type="http://schemas.openxmlformats.org/officeDocument/2006/relationships/tags" Target="../tags/tag296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0.xml"/><Relationship Id="rId7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2.png"/><Relationship Id="rId5" Type="http://schemas.openxmlformats.org/officeDocument/2006/relationships/tags" Target="../tags/tag12.xml"/><Relationship Id="rId10" Type="http://schemas.openxmlformats.org/officeDocument/2006/relationships/image" Target="../media/image11.png"/><Relationship Id="rId4" Type="http://schemas.openxmlformats.org/officeDocument/2006/relationships/tags" Target="../tags/tag11.xml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tags" Target="../tags/tag301.xml"/><Relationship Id="rId7" Type="http://schemas.openxmlformats.org/officeDocument/2006/relationships/image" Target="../media/image147.png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51.png"/><Relationship Id="rId5" Type="http://schemas.openxmlformats.org/officeDocument/2006/relationships/tags" Target="../tags/tag303.xml"/><Relationship Id="rId10" Type="http://schemas.openxmlformats.org/officeDocument/2006/relationships/image" Target="../media/image150.png"/><Relationship Id="rId4" Type="http://schemas.openxmlformats.org/officeDocument/2006/relationships/tags" Target="../tags/tag302.xml"/><Relationship Id="rId9" Type="http://schemas.openxmlformats.org/officeDocument/2006/relationships/image" Target="../media/image14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3" Type="http://schemas.openxmlformats.org/officeDocument/2006/relationships/tags" Target="../tags/tag306.xml"/><Relationship Id="rId21" Type="http://schemas.openxmlformats.org/officeDocument/2006/relationships/image" Target="../media/image160.png"/><Relationship Id="rId7" Type="http://schemas.openxmlformats.org/officeDocument/2006/relationships/tags" Target="../tags/tag310.xml"/><Relationship Id="rId12" Type="http://schemas.openxmlformats.org/officeDocument/2006/relationships/image" Target="../media/image3.png"/><Relationship Id="rId17" Type="http://schemas.openxmlformats.org/officeDocument/2006/relationships/image" Target="../media/image156.png"/><Relationship Id="rId2" Type="http://schemas.openxmlformats.org/officeDocument/2006/relationships/tags" Target="../tags/tag305.xml"/><Relationship Id="rId16" Type="http://schemas.openxmlformats.org/officeDocument/2006/relationships/image" Target="../media/image155.png"/><Relationship Id="rId20" Type="http://schemas.openxmlformats.org/officeDocument/2006/relationships/image" Target="../media/image159.png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08.xml"/><Relationship Id="rId15" Type="http://schemas.openxmlformats.org/officeDocument/2006/relationships/image" Target="../media/image154.png"/><Relationship Id="rId10" Type="http://schemas.openxmlformats.org/officeDocument/2006/relationships/tags" Target="../tags/tag313.xml"/><Relationship Id="rId19" Type="http://schemas.openxmlformats.org/officeDocument/2006/relationships/image" Target="../media/image158.png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image" Target="../media/image15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tags" Target="../tags/tag326.xml"/><Relationship Id="rId18" Type="http://schemas.openxmlformats.org/officeDocument/2006/relationships/image" Target="../media/image155.png"/><Relationship Id="rId26" Type="http://schemas.openxmlformats.org/officeDocument/2006/relationships/image" Target="../media/image49.png"/><Relationship Id="rId3" Type="http://schemas.openxmlformats.org/officeDocument/2006/relationships/tags" Target="../tags/tag316.xml"/><Relationship Id="rId21" Type="http://schemas.openxmlformats.org/officeDocument/2006/relationships/image" Target="../media/image161.png"/><Relationship Id="rId7" Type="http://schemas.openxmlformats.org/officeDocument/2006/relationships/tags" Target="../tags/tag320.xml"/><Relationship Id="rId12" Type="http://schemas.openxmlformats.org/officeDocument/2006/relationships/tags" Target="../tags/tag325.xml"/><Relationship Id="rId17" Type="http://schemas.openxmlformats.org/officeDocument/2006/relationships/image" Target="../media/image154.png"/><Relationship Id="rId25" Type="http://schemas.openxmlformats.org/officeDocument/2006/relationships/image" Target="../media/image165.png"/><Relationship Id="rId2" Type="http://schemas.openxmlformats.org/officeDocument/2006/relationships/tags" Target="../tags/tag315.xml"/><Relationship Id="rId16" Type="http://schemas.openxmlformats.org/officeDocument/2006/relationships/image" Target="../media/image3.png"/><Relationship Id="rId20" Type="http://schemas.openxmlformats.org/officeDocument/2006/relationships/image" Target="../media/image157.png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24" Type="http://schemas.openxmlformats.org/officeDocument/2006/relationships/image" Target="../media/image164.png"/><Relationship Id="rId5" Type="http://schemas.openxmlformats.org/officeDocument/2006/relationships/tags" Target="../tags/tag318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163.png"/><Relationship Id="rId28" Type="http://schemas.openxmlformats.org/officeDocument/2006/relationships/image" Target="../media/image166.png"/><Relationship Id="rId10" Type="http://schemas.openxmlformats.org/officeDocument/2006/relationships/tags" Target="../tags/tag323.xml"/><Relationship Id="rId19" Type="http://schemas.openxmlformats.org/officeDocument/2006/relationships/image" Target="../media/image156.png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tags" Target="../tags/tag327.xml"/><Relationship Id="rId22" Type="http://schemas.openxmlformats.org/officeDocument/2006/relationships/image" Target="../media/image162.png"/><Relationship Id="rId27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340.xml"/><Relationship Id="rId18" Type="http://schemas.openxmlformats.org/officeDocument/2006/relationships/tags" Target="../tags/tag345.xml"/><Relationship Id="rId26" Type="http://schemas.openxmlformats.org/officeDocument/2006/relationships/image" Target="../media/image172.png"/><Relationship Id="rId3" Type="http://schemas.openxmlformats.org/officeDocument/2006/relationships/tags" Target="../tags/tag330.xml"/><Relationship Id="rId21" Type="http://schemas.openxmlformats.org/officeDocument/2006/relationships/image" Target="../media/image167.png"/><Relationship Id="rId34" Type="http://schemas.openxmlformats.org/officeDocument/2006/relationships/image" Target="../media/image180.png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17" Type="http://schemas.openxmlformats.org/officeDocument/2006/relationships/tags" Target="../tags/tag344.xml"/><Relationship Id="rId25" Type="http://schemas.openxmlformats.org/officeDocument/2006/relationships/image" Target="../media/image171.png"/><Relationship Id="rId33" Type="http://schemas.openxmlformats.org/officeDocument/2006/relationships/image" Target="../media/image179.png"/><Relationship Id="rId2" Type="http://schemas.openxmlformats.org/officeDocument/2006/relationships/tags" Target="../tags/tag329.xml"/><Relationship Id="rId16" Type="http://schemas.openxmlformats.org/officeDocument/2006/relationships/tags" Target="../tags/tag343.xml"/><Relationship Id="rId20" Type="http://schemas.openxmlformats.org/officeDocument/2006/relationships/image" Target="../media/image8.png"/><Relationship Id="rId29" Type="http://schemas.openxmlformats.org/officeDocument/2006/relationships/image" Target="../media/image175.png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24" Type="http://schemas.openxmlformats.org/officeDocument/2006/relationships/image" Target="../media/image170.png"/><Relationship Id="rId32" Type="http://schemas.openxmlformats.org/officeDocument/2006/relationships/image" Target="../media/image178.png"/><Relationship Id="rId5" Type="http://schemas.openxmlformats.org/officeDocument/2006/relationships/tags" Target="../tags/tag332.xml"/><Relationship Id="rId15" Type="http://schemas.openxmlformats.org/officeDocument/2006/relationships/tags" Target="../tags/tag342.xml"/><Relationship Id="rId23" Type="http://schemas.openxmlformats.org/officeDocument/2006/relationships/image" Target="../media/image169.png"/><Relationship Id="rId28" Type="http://schemas.openxmlformats.org/officeDocument/2006/relationships/image" Target="../media/image174.png"/><Relationship Id="rId36" Type="http://schemas.openxmlformats.org/officeDocument/2006/relationships/image" Target="../media/image182.png"/><Relationship Id="rId10" Type="http://schemas.openxmlformats.org/officeDocument/2006/relationships/tags" Target="../tags/tag337.xml"/><Relationship Id="rId19" Type="http://schemas.openxmlformats.org/officeDocument/2006/relationships/slideLayout" Target="../slideLayouts/slideLayout6.xml"/><Relationship Id="rId31" Type="http://schemas.openxmlformats.org/officeDocument/2006/relationships/image" Target="../media/image177.png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tags" Target="../tags/tag341.xml"/><Relationship Id="rId22" Type="http://schemas.openxmlformats.org/officeDocument/2006/relationships/image" Target="../media/image168.png"/><Relationship Id="rId27" Type="http://schemas.openxmlformats.org/officeDocument/2006/relationships/image" Target="../media/image173.png"/><Relationship Id="rId30" Type="http://schemas.openxmlformats.org/officeDocument/2006/relationships/image" Target="../media/image176.png"/><Relationship Id="rId35" Type="http://schemas.openxmlformats.org/officeDocument/2006/relationships/image" Target="../media/image181.png"/><Relationship Id="rId8" Type="http://schemas.openxmlformats.org/officeDocument/2006/relationships/tags" Target="../tags/tag3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13" Type="http://schemas.openxmlformats.org/officeDocument/2006/relationships/image" Target="../media/image183.png"/><Relationship Id="rId18" Type="http://schemas.openxmlformats.org/officeDocument/2006/relationships/image" Target="../media/image187.png"/><Relationship Id="rId3" Type="http://schemas.openxmlformats.org/officeDocument/2006/relationships/tags" Target="../tags/tag348.xml"/><Relationship Id="rId21" Type="http://schemas.openxmlformats.org/officeDocument/2006/relationships/image" Target="../media/image190.png"/><Relationship Id="rId7" Type="http://schemas.openxmlformats.org/officeDocument/2006/relationships/tags" Target="../tags/tag352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86.png"/><Relationship Id="rId2" Type="http://schemas.openxmlformats.org/officeDocument/2006/relationships/tags" Target="../tags/tag347.xml"/><Relationship Id="rId16" Type="http://schemas.openxmlformats.org/officeDocument/2006/relationships/image" Target="../media/image182.png"/><Relationship Id="rId20" Type="http://schemas.openxmlformats.org/officeDocument/2006/relationships/image" Target="../media/image189.png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tags" Target="../tags/tag356.xml"/><Relationship Id="rId5" Type="http://schemas.openxmlformats.org/officeDocument/2006/relationships/tags" Target="../tags/tag350.xml"/><Relationship Id="rId15" Type="http://schemas.openxmlformats.org/officeDocument/2006/relationships/image" Target="../media/image185.png"/><Relationship Id="rId23" Type="http://schemas.openxmlformats.org/officeDocument/2006/relationships/image" Target="../media/image192.png"/><Relationship Id="rId10" Type="http://schemas.openxmlformats.org/officeDocument/2006/relationships/tags" Target="../tags/tag355.xml"/><Relationship Id="rId19" Type="http://schemas.openxmlformats.org/officeDocument/2006/relationships/image" Target="../media/image188.png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4" Type="http://schemas.openxmlformats.org/officeDocument/2006/relationships/image" Target="../media/image184.png"/><Relationship Id="rId22" Type="http://schemas.openxmlformats.org/officeDocument/2006/relationships/image" Target="../media/image19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13" Type="http://schemas.openxmlformats.org/officeDocument/2006/relationships/tags" Target="../tags/tag369.xml"/><Relationship Id="rId18" Type="http://schemas.openxmlformats.org/officeDocument/2006/relationships/image" Target="../media/image194.png"/><Relationship Id="rId26" Type="http://schemas.openxmlformats.org/officeDocument/2006/relationships/image" Target="../media/image202.png"/><Relationship Id="rId3" Type="http://schemas.openxmlformats.org/officeDocument/2006/relationships/tags" Target="../tags/tag359.xml"/><Relationship Id="rId21" Type="http://schemas.openxmlformats.org/officeDocument/2006/relationships/image" Target="../media/image197.png"/><Relationship Id="rId7" Type="http://schemas.openxmlformats.org/officeDocument/2006/relationships/tags" Target="../tags/tag363.xml"/><Relationship Id="rId12" Type="http://schemas.openxmlformats.org/officeDocument/2006/relationships/tags" Target="../tags/tag368.xml"/><Relationship Id="rId17" Type="http://schemas.openxmlformats.org/officeDocument/2006/relationships/image" Target="../media/image193.png"/><Relationship Id="rId25" Type="http://schemas.openxmlformats.org/officeDocument/2006/relationships/image" Target="../media/image201.png"/><Relationship Id="rId2" Type="http://schemas.openxmlformats.org/officeDocument/2006/relationships/tags" Target="../tags/tag358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196.png"/><Relationship Id="rId29" Type="http://schemas.openxmlformats.org/officeDocument/2006/relationships/image" Target="../media/image205.png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tags" Target="../tags/tag367.xml"/><Relationship Id="rId24" Type="http://schemas.openxmlformats.org/officeDocument/2006/relationships/image" Target="../media/image200.png"/><Relationship Id="rId5" Type="http://schemas.openxmlformats.org/officeDocument/2006/relationships/tags" Target="../tags/tag361.xml"/><Relationship Id="rId15" Type="http://schemas.openxmlformats.org/officeDocument/2006/relationships/tags" Target="../tags/tag371.xml"/><Relationship Id="rId23" Type="http://schemas.openxmlformats.org/officeDocument/2006/relationships/image" Target="../media/image199.png"/><Relationship Id="rId28" Type="http://schemas.openxmlformats.org/officeDocument/2006/relationships/image" Target="../media/image204.png"/><Relationship Id="rId10" Type="http://schemas.openxmlformats.org/officeDocument/2006/relationships/tags" Target="../tags/tag366.xml"/><Relationship Id="rId19" Type="http://schemas.openxmlformats.org/officeDocument/2006/relationships/image" Target="../media/image195.png"/><Relationship Id="rId31" Type="http://schemas.openxmlformats.org/officeDocument/2006/relationships/image" Target="../media/image207.png"/><Relationship Id="rId4" Type="http://schemas.openxmlformats.org/officeDocument/2006/relationships/tags" Target="../tags/tag360.xml"/><Relationship Id="rId9" Type="http://schemas.openxmlformats.org/officeDocument/2006/relationships/tags" Target="../tags/tag365.xml"/><Relationship Id="rId14" Type="http://schemas.openxmlformats.org/officeDocument/2006/relationships/tags" Target="../tags/tag370.xml"/><Relationship Id="rId22" Type="http://schemas.openxmlformats.org/officeDocument/2006/relationships/image" Target="../media/image198.png"/><Relationship Id="rId27" Type="http://schemas.openxmlformats.org/officeDocument/2006/relationships/image" Target="../media/image203.png"/><Relationship Id="rId30" Type="http://schemas.openxmlformats.org/officeDocument/2006/relationships/image" Target="../media/image20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13" Type="http://schemas.openxmlformats.org/officeDocument/2006/relationships/image" Target="../media/image208.png"/><Relationship Id="rId18" Type="http://schemas.openxmlformats.org/officeDocument/2006/relationships/image" Target="../media/image212.png"/><Relationship Id="rId3" Type="http://schemas.openxmlformats.org/officeDocument/2006/relationships/tags" Target="../tags/tag374.xml"/><Relationship Id="rId21" Type="http://schemas.openxmlformats.org/officeDocument/2006/relationships/image" Target="../media/image215.png"/><Relationship Id="rId7" Type="http://schemas.openxmlformats.org/officeDocument/2006/relationships/tags" Target="../tags/tag378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211.png"/><Relationship Id="rId2" Type="http://schemas.openxmlformats.org/officeDocument/2006/relationships/tags" Target="../tags/tag373.xml"/><Relationship Id="rId16" Type="http://schemas.openxmlformats.org/officeDocument/2006/relationships/image" Target="../media/image210.png"/><Relationship Id="rId20" Type="http://schemas.openxmlformats.org/officeDocument/2006/relationships/image" Target="../media/image214.png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tags" Target="../tags/tag382.xml"/><Relationship Id="rId5" Type="http://schemas.openxmlformats.org/officeDocument/2006/relationships/tags" Target="../tags/tag376.xml"/><Relationship Id="rId15" Type="http://schemas.openxmlformats.org/officeDocument/2006/relationships/image" Target="../media/image190.png"/><Relationship Id="rId10" Type="http://schemas.openxmlformats.org/officeDocument/2006/relationships/tags" Target="../tags/tag381.xml"/><Relationship Id="rId19" Type="http://schemas.openxmlformats.org/officeDocument/2006/relationships/image" Target="../media/image213.png"/><Relationship Id="rId4" Type="http://schemas.openxmlformats.org/officeDocument/2006/relationships/tags" Target="../tags/tag375.xml"/><Relationship Id="rId9" Type="http://schemas.openxmlformats.org/officeDocument/2006/relationships/tags" Target="../tags/tag380.xml"/><Relationship Id="rId14" Type="http://schemas.openxmlformats.org/officeDocument/2006/relationships/image" Target="../media/image209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tags" Target="../tags/tag395.xml"/><Relationship Id="rId18" Type="http://schemas.openxmlformats.org/officeDocument/2006/relationships/tags" Target="../tags/tag400.xml"/><Relationship Id="rId26" Type="http://schemas.openxmlformats.org/officeDocument/2006/relationships/image" Target="../media/image220.png"/><Relationship Id="rId3" Type="http://schemas.openxmlformats.org/officeDocument/2006/relationships/tags" Target="../tags/tag385.xml"/><Relationship Id="rId21" Type="http://schemas.openxmlformats.org/officeDocument/2006/relationships/image" Target="../media/image217.png"/><Relationship Id="rId34" Type="http://schemas.openxmlformats.org/officeDocument/2006/relationships/image" Target="../media/image228.png"/><Relationship Id="rId7" Type="http://schemas.openxmlformats.org/officeDocument/2006/relationships/tags" Target="../tags/tag389.xml"/><Relationship Id="rId12" Type="http://schemas.openxmlformats.org/officeDocument/2006/relationships/tags" Target="../tags/tag394.xml"/><Relationship Id="rId17" Type="http://schemas.openxmlformats.org/officeDocument/2006/relationships/tags" Target="../tags/tag399.xml"/><Relationship Id="rId25" Type="http://schemas.openxmlformats.org/officeDocument/2006/relationships/image" Target="../media/image219.png"/><Relationship Id="rId33" Type="http://schemas.openxmlformats.org/officeDocument/2006/relationships/image" Target="../media/image227.png"/><Relationship Id="rId2" Type="http://schemas.openxmlformats.org/officeDocument/2006/relationships/tags" Target="../tags/tag384.xml"/><Relationship Id="rId16" Type="http://schemas.openxmlformats.org/officeDocument/2006/relationships/tags" Target="../tags/tag398.xml"/><Relationship Id="rId20" Type="http://schemas.openxmlformats.org/officeDocument/2006/relationships/image" Target="../media/image216.png"/><Relationship Id="rId29" Type="http://schemas.openxmlformats.org/officeDocument/2006/relationships/image" Target="../media/image223.png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tags" Target="../tags/tag393.xml"/><Relationship Id="rId24" Type="http://schemas.openxmlformats.org/officeDocument/2006/relationships/image" Target="../media/image218.png"/><Relationship Id="rId32" Type="http://schemas.openxmlformats.org/officeDocument/2006/relationships/image" Target="../media/image226.png"/><Relationship Id="rId5" Type="http://schemas.openxmlformats.org/officeDocument/2006/relationships/tags" Target="../tags/tag387.xml"/><Relationship Id="rId15" Type="http://schemas.openxmlformats.org/officeDocument/2006/relationships/tags" Target="../tags/tag397.xml"/><Relationship Id="rId23" Type="http://schemas.openxmlformats.org/officeDocument/2006/relationships/image" Target="../media/image211.png"/><Relationship Id="rId28" Type="http://schemas.openxmlformats.org/officeDocument/2006/relationships/image" Target="../media/image222.png"/><Relationship Id="rId36" Type="http://schemas.openxmlformats.org/officeDocument/2006/relationships/image" Target="../media/image230.png"/><Relationship Id="rId10" Type="http://schemas.openxmlformats.org/officeDocument/2006/relationships/tags" Target="../tags/tag392.xml"/><Relationship Id="rId19" Type="http://schemas.openxmlformats.org/officeDocument/2006/relationships/slideLayout" Target="../slideLayouts/slideLayout6.xml"/><Relationship Id="rId31" Type="http://schemas.openxmlformats.org/officeDocument/2006/relationships/image" Target="../media/image225.png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tags" Target="../tags/tag396.xml"/><Relationship Id="rId22" Type="http://schemas.openxmlformats.org/officeDocument/2006/relationships/image" Target="../media/image186.png"/><Relationship Id="rId27" Type="http://schemas.openxmlformats.org/officeDocument/2006/relationships/image" Target="../media/image221.png"/><Relationship Id="rId30" Type="http://schemas.openxmlformats.org/officeDocument/2006/relationships/image" Target="../media/image224.png"/><Relationship Id="rId35" Type="http://schemas.openxmlformats.org/officeDocument/2006/relationships/image" Target="../media/image229.png"/><Relationship Id="rId8" Type="http://schemas.openxmlformats.org/officeDocument/2006/relationships/tags" Target="../tags/tag39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tags" Target="../tags/tag413.xml"/><Relationship Id="rId18" Type="http://schemas.openxmlformats.org/officeDocument/2006/relationships/tags" Target="../tags/tag418.xml"/><Relationship Id="rId26" Type="http://schemas.openxmlformats.org/officeDocument/2006/relationships/tags" Target="../tags/tag426.xml"/><Relationship Id="rId39" Type="http://schemas.openxmlformats.org/officeDocument/2006/relationships/image" Target="../media/image223.png"/><Relationship Id="rId21" Type="http://schemas.openxmlformats.org/officeDocument/2006/relationships/tags" Target="../tags/tag421.xml"/><Relationship Id="rId34" Type="http://schemas.openxmlformats.org/officeDocument/2006/relationships/image" Target="../media/image231.png"/><Relationship Id="rId42" Type="http://schemas.openxmlformats.org/officeDocument/2006/relationships/image" Target="../media/image218.png"/><Relationship Id="rId47" Type="http://schemas.openxmlformats.org/officeDocument/2006/relationships/image" Target="../media/image236.png"/><Relationship Id="rId50" Type="http://schemas.openxmlformats.org/officeDocument/2006/relationships/image" Target="../media/image239.png"/><Relationship Id="rId55" Type="http://schemas.openxmlformats.org/officeDocument/2006/relationships/image" Target="../media/image244.png"/><Relationship Id="rId7" Type="http://schemas.openxmlformats.org/officeDocument/2006/relationships/tags" Target="../tags/tag407.xml"/><Relationship Id="rId2" Type="http://schemas.openxmlformats.org/officeDocument/2006/relationships/tags" Target="../tags/tag402.xml"/><Relationship Id="rId16" Type="http://schemas.openxmlformats.org/officeDocument/2006/relationships/tags" Target="../tags/tag416.xml"/><Relationship Id="rId29" Type="http://schemas.openxmlformats.org/officeDocument/2006/relationships/tags" Target="../tags/tag429.xml"/><Relationship Id="rId11" Type="http://schemas.openxmlformats.org/officeDocument/2006/relationships/tags" Target="../tags/tag411.xml"/><Relationship Id="rId24" Type="http://schemas.openxmlformats.org/officeDocument/2006/relationships/tags" Target="../tags/tag424.xml"/><Relationship Id="rId32" Type="http://schemas.openxmlformats.org/officeDocument/2006/relationships/image" Target="../media/image182.png"/><Relationship Id="rId37" Type="http://schemas.openxmlformats.org/officeDocument/2006/relationships/image" Target="../media/image221.png"/><Relationship Id="rId40" Type="http://schemas.openxmlformats.org/officeDocument/2006/relationships/image" Target="../media/image224.png"/><Relationship Id="rId45" Type="http://schemas.openxmlformats.org/officeDocument/2006/relationships/image" Target="../media/image235.png"/><Relationship Id="rId53" Type="http://schemas.openxmlformats.org/officeDocument/2006/relationships/image" Target="../media/image242.png"/><Relationship Id="rId5" Type="http://schemas.openxmlformats.org/officeDocument/2006/relationships/tags" Target="../tags/tag405.xml"/><Relationship Id="rId10" Type="http://schemas.openxmlformats.org/officeDocument/2006/relationships/tags" Target="../tags/tag410.xml"/><Relationship Id="rId19" Type="http://schemas.openxmlformats.org/officeDocument/2006/relationships/tags" Target="../tags/tag419.xml"/><Relationship Id="rId31" Type="http://schemas.openxmlformats.org/officeDocument/2006/relationships/slideLayout" Target="../slideLayouts/slideLayout6.xml"/><Relationship Id="rId44" Type="http://schemas.openxmlformats.org/officeDocument/2006/relationships/image" Target="../media/image234.png"/><Relationship Id="rId52" Type="http://schemas.openxmlformats.org/officeDocument/2006/relationships/image" Target="../media/image241.png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Relationship Id="rId22" Type="http://schemas.openxmlformats.org/officeDocument/2006/relationships/tags" Target="../tags/tag422.xml"/><Relationship Id="rId27" Type="http://schemas.openxmlformats.org/officeDocument/2006/relationships/tags" Target="../tags/tag427.xml"/><Relationship Id="rId30" Type="http://schemas.openxmlformats.org/officeDocument/2006/relationships/tags" Target="../tags/tag430.xml"/><Relationship Id="rId35" Type="http://schemas.openxmlformats.org/officeDocument/2006/relationships/image" Target="../media/image232.png"/><Relationship Id="rId43" Type="http://schemas.openxmlformats.org/officeDocument/2006/relationships/image" Target="../media/image233.png"/><Relationship Id="rId48" Type="http://schemas.openxmlformats.org/officeDocument/2006/relationships/image" Target="../media/image237.png"/><Relationship Id="rId56" Type="http://schemas.openxmlformats.org/officeDocument/2006/relationships/image" Target="../media/image245.png"/><Relationship Id="rId8" Type="http://schemas.openxmlformats.org/officeDocument/2006/relationships/tags" Target="../tags/tag408.xml"/><Relationship Id="rId51" Type="http://schemas.openxmlformats.org/officeDocument/2006/relationships/image" Target="../media/image240.png"/><Relationship Id="rId3" Type="http://schemas.openxmlformats.org/officeDocument/2006/relationships/tags" Target="../tags/tag403.xml"/><Relationship Id="rId12" Type="http://schemas.openxmlformats.org/officeDocument/2006/relationships/tags" Target="../tags/tag412.xml"/><Relationship Id="rId17" Type="http://schemas.openxmlformats.org/officeDocument/2006/relationships/tags" Target="../tags/tag417.xml"/><Relationship Id="rId25" Type="http://schemas.openxmlformats.org/officeDocument/2006/relationships/tags" Target="../tags/tag425.xml"/><Relationship Id="rId33" Type="http://schemas.openxmlformats.org/officeDocument/2006/relationships/image" Target="../media/image186.png"/><Relationship Id="rId38" Type="http://schemas.openxmlformats.org/officeDocument/2006/relationships/image" Target="../media/image222.png"/><Relationship Id="rId46" Type="http://schemas.openxmlformats.org/officeDocument/2006/relationships/image" Target="../media/image206.png"/><Relationship Id="rId20" Type="http://schemas.openxmlformats.org/officeDocument/2006/relationships/tags" Target="../tags/tag420.xml"/><Relationship Id="rId41" Type="http://schemas.openxmlformats.org/officeDocument/2006/relationships/image" Target="../media/image225.png"/><Relationship Id="rId54" Type="http://schemas.openxmlformats.org/officeDocument/2006/relationships/image" Target="../media/image243.png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5" Type="http://schemas.openxmlformats.org/officeDocument/2006/relationships/tags" Target="../tags/tag415.xml"/><Relationship Id="rId23" Type="http://schemas.openxmlformats.org/officeDocument/2006/relationships/tags" Target="../tags/tag423.xml"/><Relationship Id="rId28" Type="http://schemas.openxmlformats.org/officeDocument/2006/relationships/tags" Target="../tags/tag428.xml"/><Relationship Id="rId36" Type="http://schemas.openxmlformats.org/officeDocument/2006/relationships/image" Target="../media/image217.png"/><Relationship Id="rId49" Type="http://schemas.openxmlformats.org/officeDocument/2006/relationships/image" Target="../media/image23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13" Type="http://schemas.openxmlformats.org/officeDocument/2006/relationships/tags" Target="../tags/tag443.xml"/><Relationship Id="rId18" Type="http://schemas.openxmlformats.org/officeDocument/2006/relationships/image" Target="../media/image182.png"/><Relationship Id="rId26" Type="http://schemas.openxmlformats.org/officeDocument/2006/relationships/image" Target="../media/image190.png"/><Relationship Id="rId3" Type="http://schemas.openxmlformats.org/officeDocument/2006/relationships/tags" Target="../tags/tag433.xml"/><Relationship Id="rId21" Type="http://schemas.openxmlformats.org/officeDocument/2006/relationships/image" Target="../media/image232.png"/><Relationship Id="rId7" Type="http://schemas.openxmlformats.org/officeDocument/2006/relationships/tags" Target="../tags/tag437.xml"/><Relationship Id="rId12" Type="http://schemas.openxmlformats.org/officeDocument/2006/relationships/tags" Target="../tags/tag442.xml"/><Relationship Id="rId17" Type="http://schemas.openxmlformats.org/officeDocument/2006/relationships/image" Target="../media/image247.png"/><Relationship Id="rId25" Type="http://schemas.openxmlformats.org/officeDocument/2006/relationships/image" Target="../media/image251.png"/><Relationship Id="rId2" Type="http://schemas.openxmlformats.org/officeDocument/2006/relationships/tags" Target="../tags/tag432.xml"/><Relationship Id="rId16" Type="http://schemas.openxmlformats.org/officeDocument/2006/relationships/image" Target="../media/image204.png"/><Relationship Id="rId20" Type="http://schemas.openxmlformats.org/officeDocument/2006/relationships/image" Target="../media/image231.png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24" Type="http://schemas.openxmlformats.org/officeDocument/2006/relationships/image" Target="../media/image250.png"/><Relationship Id="rId5" Type="http://schemas.openxmlformats.org/officeDocument/2006/relationships/tags" Target="../tags/tag435.xml"/><Relationship Id="rId15" Type="http://schemas.openxmlformats.org/officeDocument/2006/relationships/image" Target="../media/image246.png"/><Relationship Id="rId23" Type="http://schemas.openxmlformats.org/officeDocument/2006/relationships/image" Target="../media/image249.png"/><Relationship Id="rId10" Type="http://schemas.openxmlformats.org/officeDocument/2006/relationships/tags" Target="../tags/tag440.xml"/><Relationship Id="rId19" Type="http://schemas.openxmlformats.org/officeDocument/2006/relationships/image" Target="../media/image186.png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24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451.xml"/><Relationship Id="rId13" Type="http://schemas.openxmlformats.org/officeDocument/2006/relationships/tags" Target="../tags/tag456.xml"/><Relationship Id="rId18" Type="http://schemas.openxmlformats.org/officeDocument/2006/relationships/image" Target="../media/image204.png"/><Relationship Id="rId26" Type="http://schemas.openxmlformats.org/officeDocument/2006/relationships/image" Target="../media/image258.png"/><Relationship Id="rId3" Type="http://schemas.openxmlformats.org/officeDocument/2006/relationships/tags" Target="../tags/tag446.xml"/><Relationship Id="rId21" Type="http://schemas.openxmlformats.org/officeDocument/2006/relationships/image" Target="../media/image247.png"/><Relationship Id="rId7" Type="http://schemas.openxmlformats.org/officeDocument/2006/relationships/tags" Target="../tags/tag450.xml"/><Relationship Id="rId12" Type="http://schemas.openxmlformats.org/officeDocument/2006/relationships/tags" Target="../tags/tag455.xml"/><Relationship Id="rId17" Type="http://schemas.openxmlformats.org/officeDocument/2006/relationships/image" Target="../media/image198.png"/><Relationship Id="rId25" Type="http://schemas.openxmlformats.org/officeDocument/2006/relationships/image" Target="../media/image257.png"/><Relationship Id="rId2" Type="http://schemas.openxmlformats.org/officeDocument/2006/relationships/tags" Target="../tags/tag445.xml"/><Relationship Id="rId16" Type="http://schemas.openxmlformats.org/officeDocument/2006/relationships/image" Target="../media/image246.png"/><Relationship Id="rId20" Type="http://schemas.openxmlformats.org/officeDocument/2006/relationships/image" Target="../media/image253.png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1" Type="http://schemas.openxmlformats.org/officeDocument/2006/relationships/tags" Target="../tags/tag454.xml"/><Relationship Id="rId24" Type="http://schemas.openxmlformats.org/officeDocument/2006/relationships/image" Target="../media/image256.png"/><Relationship Id="rId5" Type="http://schemas.openxmlformats.org/officeDocument/2006/relationships/tags" Target="../tags/tag448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255.png"/><Relationship Id="rId28" Type="http://schemas.openxmlformats.org/officeDocument/2006/relationships/image" Target="../media/image259.png"/><Relationship Id="rId10" Type="http://schemas.openxmlformats.org/officeDocument/2006/relationships/tags" Target="../tags/tag453.xml"/><Relationship Id="rId19" Type="http://schemas.openxmlformats.org/officeDocument/2006/relationships/image" Target="../media/image252.png"/><Relationship Id="rId4" Type="http://schemas.openxmlformats.org/officeDocument/2006/relationships/tags" Target="../tags/tag447.xml"/><Relationship Id="rId9" Type="http://schemas.openxmlformats.org/officeDocument/2006/relationships/tags" Target="../tags/tag452.xml"/><Relationship Id="rId14" Type="http://schemas.openxmlformats.org/officeDocument/2006/relationships/tags" Target="../tags/tag457.xml"/><Relationship Id="rId22" Type="http://schemas.openxmlformats.org/officeDocument/2006/relationships/image" Target="../media/image254.png"/><Relationship Id="rId27" Type="http://schemas.openxmlformats.org/officeDocument/2006/relationships/image" Target="../media/image20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0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3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5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1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5.png"/><Relationship Id="rId5" Type="http://schemas.openxmlformats.org/officeDocument/2006/relationships/tags" Target="../tags/tag26.xml"/><Relationship Id="rId1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tags" Target="../tags/tag25.xml"/><Relationship Id="rId9" Type="http://schemas.openxmlformats.org/officeDocument/2006/relationships/image" Target="../media/image3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tags" Target="../tags/tag31.xml"/><Relationship Id="rId21" Type="http://schemas.openxmlformats.org/officeDocument/2006/relationships/image" Target="../media/image21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image" Target="../media/image6.png"/><Relationship Id="rId25" Type="http://schemas.openxmlformats.org/officeDocument/2006/relationships/image" Target="../media/image25.png"/><Relationship Id="rId2" Type="http://schemas.openxmlformats.org/officeDocument/2006/relationships/tags" Target="../tags/tag30.xml"/><Relationship Id="rId16" Type="http://schemas.openxmlformats.org/officeDocument/2006/relationships/image" Target="../media/image4.png"/><Relationship Id="rId20" Type="http://schemas.openxmlformats.org/officeDocument/2006/relationships/image" Target="../media/image20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24.png"/><Relationship Id="rId5" Type="http://schemas.openxmlformats.org/officeDocument/2006/relationships/tags" Target="../tags/tag33.xml"/><Relationship Id="rId15" Type="http://schemas.openxmlformats.org/officeDocument/2006/relationships/image" Target="../media/image3.png"/><Relationship Id="rId23" Type="http://schemas.openxmlformats.org/officeDocument/2006/relationships/image" Target="../media/image23.png"/><Relationship Id="rId10" Type="http://schemas.openxmlformats.org/officeDocument/2006/relationships/tags" Target="../tags/tag38.xml"/><Relationship Id="rId19" Type="http://schemas.openxmlformats.org/officeDocument/2006/relationships/image" Target="../media/image19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520952" y="135705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00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0000" dirty="0" smtClean="0"/>
              <a:t>תלות לינארית,</a:t>
            </a:r>
          </a:p>
          <a:p>
            <a:r>
              <a:rPr lang="he-IL" sz="10000" dirty="0" smtClean="0"/>
              <a:t>בסיס </a:t>
            </a:r>
            <a:r>
              <a:rPr lang="he-IL" sz="10000" dirty="0" err="1" smtClean="0"/>
              <a:t>ומימד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טענה: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8050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09975" y="513343"/>
            <a:ext cx="11049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92" y="1746698"/>
            <a:ext cx="1834666" cy="224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58049" y="1568513"/>
            <a:ext cx="7920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ת"ל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67" y="1728971"/>
            <a:ext cx="612266" cy="198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43255" y="1450317"/>
            <a:ext cx="434153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אחד </a:t>
            </a:r>
            <a:r>
              <a:rPr lang="he-IL" sz="2800" dirty="0" err="1" smtClean="0"/>
              <a:t>מהוקטורים</a:t>
            </a:r>
            <a:r>
              <a:rPr lang="he-IL" sz="2800" dirty="0" smtClean="0"/>
              <a:t> הוא </a:t>
            </a:r>
            <a:r>
              <a:rPr lang="he-IL" sz="2800" dirty="0" err="1" smtClean="0"/>
              <a:t>צי"ל</a:t>
            </a:r>
            <a:endParaRPr lang="he-IL" sz="2800" dirty="0" smtClean="0"/>
          </a:p>
          <a:p>
            <a:pPr algn="ctr"/>
            <a:r>
              <a:rPr lang="he-IL" sz="2800" dirty="0" smtClean="0"/>
              <a:t> של האחרים</a:t>
            </a:r>
            <a:endParaRPr lang="he-IL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9723159" y="2775007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מקרה פרטי: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93" y="2946605"/>
            <a:ext cx="693333" cy="200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783850" y="2768420"/>
            <a:ext cx="79207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ת"ל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78" y="2928879"/>
            <a:ext cx="546667" cy="17714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12065" y="2768420"/>
            <a:ext cx="49513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אחד </a:t>
            </a:r>
            <a:r>
              <a:rPr lang="he-IL" sz="2500" dirty="0" err="1" smtClean="0"/>
              <a:t>מהוקטורים</a:t>
            </a:r>
            <a:r>
              <a:rPr lang="he-IL" sz="2500" dirty="0" smtClean="0"/>
              <a:t> הוא </a:t>
            </a:r>
            <a:r>
              <a:rPr lang="he-IL" sz="2500" dirty="0" smtClean="0"/>
              <a:t>כפולה </a:t>
            </a:r>
            <a:r>
              <a:rPr lang="he-IL" sz="2500" dirty="0" smtClean="0"/>
              <a:t>של השני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908" y="3807261"/>
            <a:ext cx="1651809" cy="91123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55" y="3825583"/>
            <a:ext cx="2046476" cy="91123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358" y="5362464"/>
            <a:ext cx="1651809" cy="91123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80" y="5367938"/>
            <a:ext cx="1651809" cy="91123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3807261"/>
            <a:ext cx="1651809" cy="911238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9" y="5362464"/>
            <a:ext cx="1651809" cy="91123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610403" y="3438622"/>
            <a:ext cx="6668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FF0000"/>
                </a:solidFill>
              </a:rPr>
              <a:t>ת"ל</a:t>
            </a:r>
            <a:endParaRPr lang="he-IL" sz="20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21676" y="3438622"/>
            <a:ext cx="6668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FF0000"/>
                </a:solidFill>
              </a:rPr>
              <a:t>ת"ל</a:t>
            </a:r>
            <a:endParaRPr lang="he-IL" sz="20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21676" y="4923727"/>
            <a:ext cx="6668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FF0000"/>
                </a:solidFill>
              </a:rPr>
              <a:t>ת"ל</a:t>
            </a:r>
            <a:endParaRPr lang="he-IL" sz="20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610402" y="4923727"/>
            <a:ext cx="6668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solidFill>
                  <a:srgbClr val="FF0000"/>
                </a:solidFill>
              </a:rPr>
              <a:t>ת"ל</a:t>
            </a:r>
            <a:endParaRPr lang="he-IL" sz="2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18752" y="4923727"/>
            <a:ext cx="9053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he-IL" sz="2000" dirty="0" smtClean="0">
                <a:solidFill>
                  <a:schemeClr val="accent6"/>
                </a:solidFill>
              </a:rPr>
              <a:t>לא ת"ל</a:t>
            </a:r>
            <a:endParaRPr lang="he-IL" sz="2000" dirty="0">
              <a:solidFill>
                <a:schemeClr val="accent6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18752" y="3438622"/>
            <a:ext cx="9053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he-IL" sz="2000" dirty="0" smtClean="0">
                <a:solidFill>
                  <a:schemeClr val="accent6"/>
                </a:solidFill>
              </a:rPr>
              <a:t>לא ת"ל</a:t>
            </a:r>
            <a:endParaRPr lang="he-IL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3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טענה: יהא  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26" y="682258"/>
            <a:ext cx="226667" cy="22285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17" y="651324"/>
            <a:ext cx="2293333" cy="2780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00950" y="513343"/>
            <a:ext cx="158414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80322" y="513343"/>
            <a:ext cx="8189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52875" y="513343"/>
            <a:ext cx="110490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אזי:</a:t>
            </a:r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93" y="1670498"/>
            <a:ext cx="1638095" cy="20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58049" y="1492313"/>
            <a:ext cx="79207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ת"ל</a:t>
            </a:r>
            <a:endParaRPr lang="he-IL" sz="25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67" y="1652772"/>
            <a:ext cx="546667" cy="17714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43255" y="1374117"/>
            <a:ext cx="4341537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אחד </a:t>
            </a:r>
            <a:r>
              <a:rPr lang="he-IL" sz="2500" dirty="0" err="1" smtClean="0"/>
              <a:t>מהוקטורים</a:t>
            </a:r>
            <a:r>
              <a:rPr lang="he-IL" sz="2500" dirty="0" smtClean="0"/>
              <a:t> הוא </a:t>
            </a:r>
            <a:r>
              <a:rPr lang="he-IL" sz="2500" dirty="0" err="1" smtClean="0"/>
              <a:t>צי"ל</a:t>
            </a:r>
            <a:endParaRPr lang="he-IL" sz="2500" dirty="0" smtClean="0"/>
          </a:p>
          <a:p>
            <a:pPr algn="ctr"/>
            <a:r>
              <a:rPr lang="he-IL" sz="2500" dirty="0" smtClean="0"/>
              <a:t> של האחרים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2756617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טענה: יהא  </a:t>
            </a:r>
            <a:endParaRPr lang="he-IL" sz="25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26" y="2925532"/>
            <a:ext cx="226667" cy="222857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17" y="2894598"/>
            <a:ext cx="2293333" cy="27809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600950" y="2756617"/>
            <a:ext cx="158414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וקטורים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080322" y="2756617"/>
            <a:ext cx="8189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מ"ו,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2875" y="2756617"/>
            <a:ext cx="110490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אזי:</a:t>
            </a:r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62" y="3719355"/>
            <a:ext cx="291429" cy="18857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353029" y="3560032"/>
            <a:ext cx="296731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הוא </a:t>
            </a:r>
            <a:r>
              <a:rPr lang="he-IL" sz="2500" dirty="0" err="1" smtClean="0"/>
              <a:t>צי"ל</a:t>
            </a:r>
            <a:r>
              <a:rPr lang="he-IL" sz="2500" dirty="0" smtClean="0"/>
              <a:t> של האחרים</a:t>
            </a:r>
            <a:endParaRPr lang="he-IL" sz="2500" dirty="0"/>
          </a:p>
        </p:txBody>
      </p:sp>
      <p:pic>
        <p:nvPicPr>
          <p:cNvPr id="47" name="תמונה 4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49" y="3733433"/>
            <a:ext cx="546667" cy="17714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5" y="3693691"/>
            <a:ext cx="6049525" cy="316190"/>
          </a:xfrm>
          <a:prstGeom prst="rect">
            <a:avLst/>
          </a:prstGeom>
        </p:spPr>
      </p:pic>
      <p:pic>
        <p:nvPicPr>
          <p:cNvPr id="62" name="תמונה 6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412" y="5379105"/>
            <a:ext cx="679999" cy="314286"/>
          </a:xfrm>
          <a:prstGeom prst="rect">
            <a:avLst/>
          </a:prstGeom>
        </p:spPr>
      </p:pic>
      <p:pic>
        <p:nvPicPr>
          <p:cNvPr id="61" name="תמונה 6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412" y="4548293"/>
            <a:ext cx="679999" cy="31428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808371" y="5293855"/>
            <a:ext cx="1627041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נוכיח בהכלה דו כיוונית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00" y="4563385"/>
            <a:ext cx="6049526" cy="318095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71" y="5379105"/>
            <a:ext cx="430476" cy="31428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533767" y="5293855"/>
            <a:ext cx="227094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תמיד מתקיימת</a:t>
            </a:r>
            <a:endParaRPr lang="he-IL" sz="2500" dirty="0"/>
          </a:p>
        </p:txBody>
      </p:sp>
      <p:pic>
        <p:nvPicPr>
          <p:cNvPr id="59" name="תמונה 5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17" y="6035779"/>
            <a:ext cx="430476" cy="314286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128089" y="5954395"/>
            <a:ext cx="167662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לפי ההנחה</a:t>
            </a:r>
            <a:endParaRPr lang="he-IL" sz="2500" dirty="0"/>
          </a:p>
        </p:txBody>
      </p:sp>
      <p:pic>
        <p:nvPicPr>
          <p:cNvPr id="67" name="תמונה 6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19" y="6051191"/>
            <a:ext cx="2565714" cy="316190"/>
          </a:xfrm>
          <a:prstGeom prst="rect">
            <a:avLst/>
          </a:prstGeom>
        </p:spPr>
      </p:pic>
      <p:pic>
        <p:nvPicPr>
          <p:cNvPr id="69" name="תמונה 6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09" y="6076656"/>
            <a:ext cx="2333332" cy="316190"/>
          </a:xfrm>
          <a:prstGeom prst="rect">
            <a:avLst/>
          </a:prstGeom>
        </p:spPr>
      </p:pic>
      <p:pic>
        <p:nvPicPr>
          <p:cNvPr id="71" name="תמונה 7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46" y="6121667"/>
            <a:ext cx="196190" cy="245714"/>
          </a:xfrm>
          <a:prstGeom prst="rect">
            <a:avLst/>
          </a:prstGeom>
        </p:spPr>
      </p:pic>
      <p:pic>
        <p:nvPicPr>
          <p:cNvPr id="74" name="תמונה 7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95" y="6180489"/>
            <a:ext cx="1704761" cy="200000"/>
          </a:xfrm>
          <a:prstGeom prst="rect">
            <a:avLst/>
          </a:prstGeom>
        </p:spPr>
      </p:pic>
      <p:pic>
        <p:nvPicPr>
          <p:cNvPr id="75" name="תמונה 7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6" y="6168554"/>
            <a:ext cx="617143" cy="20190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41" y="4642226"/>
            <a:ext cx="590476" cy="2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1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6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8050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75305" y="1290583"/>
            <a:ext cx="71239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בלתי תלויים לינארית (</a:t>
            </a:r>
            <a:r>
              <a:rPr lang="he-IL" sz="2800" dirty="0" err="1" smtClean="0"/>
              <a:t>בת"ל</a:t>
            </a:r>
            <a:r>
              <a:rPr lang="he-IL" sz="2800" dirty="0" smtClean="0"/>
              <a:t>) אם הם לא ת"ל.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946260" y="2563817"/>
            <a:ext cx="28620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אבחנות: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8056" y="2557801"/>
            <a:ext cx="900053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500" dirty="0" smtClean="0"/>
              <a:t>כל קבוצה שמוכלת בקבוצה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היא בעצמה </a:t>
            </a:r>
            <a:r>
              <a:rPr lang="he-IL" sz="2500" dirty="0" err="1" smtClean="0"/>
              <a:t>בת"ל</a:t>
            </a:r>
            <a:endParaRPr lang="he-IL" sz="25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8058150" y="3166877"/>
            <a:ext cx="139043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500" dirty="0" smtClean="0"/>
              <a:t>וקטור </a:t>
            </a:r>
          </a:p>
        </p:txBody>
      </p:sp>
      <p:pic>
        <p:nvPicPr>
          <p:cNvPr id="45" name="תמונה 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307" y="3333975"/>
            <a:ext cx="140952" cy="14285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028717" y="3166877"/>
            <a:ext cx="558165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שאינו וקטור האפס הוא </a:t>
            </a:r>
            <a:r>
              <a:rPr lang="he-IL" sz="2500" dirty="0" err="1" smtClean="0"/>
              <a:t>בת"ל</a:t>
            </a:r>
            <a:endParaRPr lang="he-IL" sz="2500" dirty="0" smtClean="0"/>
          </a:p>
        </p:txBody>
      </p:sp>
    </p:spTree>
    <p:extLst>
      <p:ext uri="{BB962C8B-B14F-4D97-AF65-F5344CB8AC3E}">
        <p14:creationId xmlns:p14="http://schemas.microsoft.com/office/powerpoint/2010/main" val="126454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8050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75305" y="1290583"/>
            <a:ext cx="71239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בלתי תלויים לינארית (</a:t>
            </a:r>
            <a:r>
              <a:rPr lang="he-IL" sz="2800" dirty="0" err="1" smtClean="0"/>
              <a:t>בת"ל</a:t>
            </a:r>
            <a:r>
              <a:rPr lang="he-IL" sz="2800" dirty="0" smtClean="0"/>
              <a:t>) אם הם לא ת"ל.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16679" y="2413157"/>
            <a:ext cx="38414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באופן שקול: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04" y="3455462"/>
            <a:ext cx="4922971" cy="341943"/>
          </a:xfrm>
          <a:prstGeom prst="rect">
            <a:avLst/>
          </a:prstGeom>
        </p:spPr>
      </p:pic>
      <p:sp>
        <p:nvSpPr>
          <p:cNvPr id="22" name="סוגר מסולסל ימני 21"/>
          <p:cNvSpPr/>
          <p:nvPr/>
        </p:nvSpPr>
        <p:spPr>
          <a:xfrm rot="5400000">
            <a:off x="3702067" y="1320634"/>
            <a:ext cx="289642" cy="55267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TextBox 22"/>
          <p:cNvSpPr txBox="1"/>
          <p:nvPr/>
        </p:nvSpPr>
        <p:spPr>
          <a:xfrm>
            <a:off x="960120" y="4412921"/>
            <a:ext cx="39960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מההנחה כי </a:t>
            </a:r>
            <a:r>
              <a:rPr lang="he-IL" sz="2800" dirty="0" err="1" smtClean="0"/>
              <a:t>שצי"ל</a:t>
            </a:r>
            <a:r>
              <a:rPr lang="he-IL" sz="2800" dirty="0" smtClean="0"/>
              <a:t> מתאפס</a:t>
            </a:r>
            <a:endParaRPr lang="he-IL" sz="2800" dirty="0"/>
          </a:p>
        </p:txBody>
      </p:sp>
      <p:sp>
        <p:nvSpPr>
          <p:cNvPr id="24" name="סוגר מסולסל ימני 23"/>
          <p:cNvSpPr/>
          <p:nvPr/>
        </p:nvSpPr>
        <p:spPr>
          <a:xfrm rot="5400000">
            <a:off x="7395205" y="3768258"/>
            <a:ext cx="393192" cy="7317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TextBox 26"/>
          <p:cNvSpPr txBox="1"/>
          <p:nvPr/>
        </p:nvSpPr>
        <p:spPr>
          <a:xfrm>
            <a:off x="6739128" y="4546949"/>
            <a:ext cx="12970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גוררים</a:t>
            </a:r>
            <a:endParaRPr lang="he-IL" sz="2800" dirty="0"/>
          </a:p>
        </p:txBody>
      </p:sp>
      <p:sp>
        <p:nvSpPr>
          <p:cNvPr id="28" name="סוגר מסולסל ימני 27"/>
          <p:cNvSpPr/>
          <p:nvPr/>
        </p:nvSpPr>
        <p:spPr>
          <a:xfrm rot="5400000">
            <a:off x="9704855" y="3074875"/>
            <a:ext cx="393192" cy="21185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TextBox 28"/>
          <p:cNvSpPr txBox="1"/>
          <p:nvPr/>
        </p:nvSpPr>
        <p:spPr>
          <a:xfrm>
            <a:off x="8726997" y="4693407"/>
            <a:ext cx="189823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מדובר </a:t>
            </a:r>
            <a:r>
              <a:rPr lang="he-IL" sz="2800" dirty="0" err="1" smtClean="0"/>
              <a:t>בצי"ל</a:t>
            </a:r>
            <a:r>
              <a:rPr lang="he-IL" sz="2800" dirty="0" smtClean="0"/>
              <a:t> הטריוויאלי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78" y="3516637"/>
            <a:ext cx="372114" cy="23382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321" y="3455461"/>
            <a:ext cx="1141486" cy="34194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403" y="3492444"/>
            <a:ext cx="354514" cy="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7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3" grpId="0"/>
      <p:bldP spid="24" grpId="0" animBg="1"/>
      <p:bldP spid="27" grpId="0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496550" y="1463674"/>
            <a:ext cx="12260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552" y="634632"/>
            <a:ext cx="1122135" cy="3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הוכיחו כי </a:t>
            </a:r>
            <a:endParaRPr lang="he-IL" sz="25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85" y="324626"/>
            <a:ext cx="3022857" cy="10479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61765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4" y="6429949"/>
            <a:ext cx="4696380" cy="2514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65450" y="1463674"/>
            <a:ext cx="212633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נניח כי</a:t>
            </a:r>
            <a:endParaRPr lang="he-IL" sz="25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90" y="2097297"/>
            <a:ext cx="5113905" cy="911238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40" y="2097297"/>
            <a:ext cx="1150476" cy="911238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079" y="3409762"/>
            <a:ext cx="175238" cy="283810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98" y="3887165"/>
            <a:ext cx="1984000" cy="911238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079" y="5149823"/>
            <a:ext cx="175238" cy="283810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07" y="5546557"/>
            <a:ext cx="2432381" cy="26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27" y="1916177"/>
            <a:ext cx="1289524" cy="2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6324" y="2456096"/>
            <a:ext cx="353377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שקול לקיומו של פתרון לא טריוויאלי למערכת משוואות</a:t>
            </a:r>
            <a:endParaRPr lang="he-IL" sz="2500" dirty="0"/>
          </a:p>
        </p:txBody>
      </p:sp>
      <p:sp>
        <p:nvSpPr>
          <p:cNvPr id="8" name="מלבן 7"/>
          <p:cNvSpPr/>
          <p:nvPr/>
        </p:nvSpPr>
        <p:spPr>
          <a:xfrm>
            <a:off x="4914900" y="1576258"/>
            <a:ext cx="3409949" cy="18954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83555" y="1757909"/>
            <a:ext cx="140052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err="1" smtClean="0"/>
              <a:t>בת"ל</a:t>
            </a:r>
            <a:endParaRPr lang="he-IL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7220299" y="1757909"/>
            <a:ext cx="140052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האם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29236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496550" y="1463674"/>
            <a:ext cx="12260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552" y="634632"/>
            <a:ext cx="1122135" cy="3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 האם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60" y="324626"/>
            <a:ext cx="3476724" cy="10479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61765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r>
              <a:rPr lang="he-IL" sz="2500" dirty="0" smtClean="0"/>
              <a:t>?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4" y="6429949"/>
            <a:ext cx="4696380" cy="2514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01338" y="1463674"/>
            <a:ext cx="139044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נניח כי</a:t>
            </a:r>
            <a:endParaRPr lang="he-IL" sz="25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90" y="2097296"/>
            <a:ext cx="5507048" cy="91123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42" y="2097296"/>
            <a:ext cx="2573713" cy="91123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405" y="5603536"/>
            <a:ext cx="1031619" cy="16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001339" y="5968715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שקול לקיומו של פתרון לא טריוויאלי למערכת משוואות</a:t>
            </a:r>
            <a:endParaRPr lang="he-IL" sz="2000" dirty="0"/>
          </a:p>
        </p:txBody>
      </p:sp>
      <p:sp>
        <p:nvSpPr>
          <p:cNvPr id="26" name="מלבן 25"/>
          <p:cNvSpPr/>
          <p:nvPr/>
        </p:nvSpPr>
        <p:spPr>
          <a:xfrm>
            <a:off x="9285990" y="5273648"/>
            <a:ext cx="2906010" cy="153961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086501" y="5445699"/>
            <a:ext cx="1400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1087450" y="5455298"/>
            <a:ext cx="1400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האם</a:t>
            </a:r>
            <a:endParaRPr lang="he-IL" sz="20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9233" y="3825393"/>
            <a:ext cx="437333" cy="14171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-90971" y="4315405"/>
            <a:ext cx="340655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 יש פתרון נוסף מלבד</a:t>
            </a:r>
            <a:endParaRPr lang="he-IL" sz="25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8" y="4911288"/>
            <a:ext cx="2432381" cy="26095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219960" y="5239768"/>
            <a:ext cx="5140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?</a:t>
            </a:r>
            <a:endParaRPr lang="he-IL" sz="25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09" y="4382080"/>
            <a:ext cx="2517333" cy="10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496550" y="1463674"/>
            <a:ext cx="12260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552" y="634632"/>
            <a:ext cx="1122135" cy="3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 האם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60" y="324626"/>
            <a:ext cx="3476724" cy="10479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61765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r>
              <a:rPr lang="he-IL" sz="2500" dirty="0" smtClean="0"/>
              <a:t>?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4" y="6429949"/>
            <a:ext cx="4696380" cy="25142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9" y="2255450"/>
            <a:ext cx="2207998" cy="91123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09" y="4382080"/>
            <a:ext cx="2517333" cy="106361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405" y="5603536"/>
            <a:ext cx="1031619" cy="16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001339" y="5968715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שקול לקיומו של פתרון לא טריוויאלי למערכת משוואות</a:t>
            </a:r>
            <a:endParaRPr lang="he-IL" sz="2000" dirty="0"/>
          </a:p>
        </p:txBody>
      </p:sp>
      <p:sp>
        <p:nvSpPr>
          <p:cNvPr id="26" name="מלבן 25"/>
          <p:cNvSpPr/>
          <p:nvPr/>
        </p:nvSpPr>
        <p:spPr>
          <a:xfrm>
            <a:off x="9285990" y="5273648"/>
            <a:ext cx="2906010" cy="153961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086501" y="5445699"/>
            <a:ext cx="1400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1087450" y="5455298"/>
            <a:ext cx="1400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האם</a:t>
            </a:r>
            <a:endParaRPr lang="he-IL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-90971" y="4315405"/>
            <a:ext cx="340655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 יש פתרון נוסף מלבד</a:t>
            </a:r>
            <a:endParaRPr lang="he-IL" sz="25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8" y="4911288"/>
            <a:ext cx="2432381" cy="26095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219960" y="5239768"/>
            <a:ext cx="5140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?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23" y="2255450"/>
            <a:ext cx="2884569" cy="911238"/>
          </a:xfrm>
          <a:prstGeom prst="rect">
            <a:avLst/>
          </a:prstGeom>
        </p:spPr>
      </p:pic>
      <p:sp>
        <p:nvSpPr>
          <p:cNvPr id="29" name="כפל 28"/>
          <p:cNvSpPr/>
          <p:nvPr/>
        </p:nvSpPr>
        <p:spPr>
          <a:xfrm>
            <a:off x="1536848" y="345362"/>
            <a:ext cx="714375" cy="81301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496550" y="2051653"/>
            <a:ext cx="12260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למשל </a:t>
            </a:r>
            <a:endParaRPr lang="he-IL" sz="25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00" y="2186382"/>
            <a:ext cx="2898285" cy="21638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975250" y="2565809"/>
            <a:ext cx="37473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 לא טריוויאלי למערכת,</a:t>
            </a:r>
            <a:endParaRPr lang="he-IL" sz="2500" dirty="0"/>
          </a:p>
        </p:txBody>
      </p:sp>
      <p:sp>
        <p:nvSpPr>
          <p:cNvPr id="36" name="TextBox 35"/>
          <p:cNvSpPr txBox="1"/>
          <p:nvPr/>
        </p:nvSpPr>
        <p:spPr>
          <a:xfrm>
            <a:off x="6937732" y="2563155"/>
            <a:ext cx="12260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ואכן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68" y="3405665"/>
            <a:ext cx="5246476" cy="9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4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496550" y="1463674"/>
            <a:ext cx="12260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753" y="634632"/>
            <a:ext cx="1482669" cy="3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 האם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60" y="419876"/>
            <a:ext cx="4365181" cy="69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6465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r>
              <a:rPr lang="he-IL" sz="2500" dirty="0" smtClean="0"/>
              <a:t>?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4" y="6429949"/>
            <a:ext cx="4696380" cy="2514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01338" y="1463674"/>
            <a:ext cx="139044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נניח כי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91" y="2097296"/>
            <a:ext cx="6569145" cy="6080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7" y="2097295"/>
            <a:ext cx="3637330" cy="6080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405" y="5603536"/>
            <a:ext cx="1031619" cy="16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001339" y="5968715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שקול לקיומו של פתרון לא טריוויאלי למערכת משוואות</a:t>
            </a:r>
            <a:endParaRPr lang="he-IL" sz="2000" dirty="0"/>
          </a:p>
        </p:txBody>
      </p:sp>
      <p:sp>
        <p:nvSpPr>
          <p:cNvPr id="26" name="מלבן 25"/>
          <p:cNvSpPr/>
          <p:nvPr/>
        </p:nvSpPr>
        <p:spPr>
          <a:xfrm>
            <a:off x="9285990" y="5273648"/>
            <a:ext cx="2906010" cy="153961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086501" y="5445699"/>
            <a:ext cx="1400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1087450" y="5455298"/>
            <a:ext cx="1400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האם</a:t>
            </a:r>
            <a:endParaRPr lang="he-IL" sz="20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9233" y="3825393"/>
            <a:ext cx="437333" cy="14171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-90971" y="4315405"/>
            <a:ext cx="340655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 יש פתרון נוסף מלבד</a:t>
            </a:r>
            <a:endParaRPr lang="he-IL" sz="25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8" y="4911288"/>
            <a:ext cx="2432381" cy="26095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219960" y="5239768"/>
            <a:ext cx="5140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?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09" y="4382080"/>
            <a:ext cx="2390857" cy="13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496550" y="1463674"/>
            <a:ext cx="12260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 יהא  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753" y="634632"/>
            <a:ext cx="1482669" cy="3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 האם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60" y="419876"/>
            <a:ext cx="4365181" cy="69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6465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r>
              <a:rPr lang="he-IL" sz="2500" dirty="0" smtClean="0"/>
              <a:t>?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4" y="6429949"/>
            <a:ext cx="4696380" cy="251428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8" y="2097295"/>
            <a:ext cx="2011427" cy="12160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405" y="5603536"/>
            <a:ext cx="1031619" cy="16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001339" y="5968715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שקול לקיומו של פתרון לא טריוויאלי למערכת משוואות</a:t>
            </a:r>
            <a:endParaRPr lang="he-IL" sz="2000" dirty="0"/>
          </a:p>
        </p:txBody>
      </p:sp>
      <p:sp>
        <p:nvSpPr>
          <p:cNvPr id="26" name="מלבן 25"/>
          <p:cNvSpPr/>
          <p:nvPr/>
        </p:nvSpPr>
        <p:spPr>
          <a:xfrm>
            <a:off x="9285990" y="5273648"/>
            <a:ext cx="2906010" cy="153961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086501" y="5445699"/>
            <a:ext cx="1400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1087450" y="5455298"/>
            <a:ext cx="1400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האם</a:t>
            </a:r>
            <a:endParaRPr lang="he-IL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-90971" y="4315405"/>
            <a:ext cx="340655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 יש פתרון נוסף מלבד</a:t>
            </a:r>
            <a:endParaRPr lang="he-IL" sz="25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8" y="4911288"/>
            <a:ext cx="2432381" cy="26095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219960" y="5239768"/>
            <a:ext cx="5140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?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09" y="4382080"/>
            <a:ext cx="2390857" cy="136685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44" y="2097293"/>
            <a:ext cx="3082666" cy="121600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88" y="353835"/>
            <a:ext cx="640544" cy="64054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471641" y="2388959"/>
            <a:ext cx="370468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יש רק את הפתרון </a:t>
            </a:r>
            <a:r>
              <a:rPr lang="he-IL" sz="2500" dirty="0" err="1" smtClean="0"/>
              <a:t>הטריוואלי</a:t>
            </a:r>
            <a:endParaRPr lang="he-IL" sz="25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90" y="3038064"/>
            <a:ext cx="2432381" cy="26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2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0" y="2003768"/>
            <a:ext cx="8422095" cy="91276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99" y="2003768"/>
            <a:ext cx="3206095" cy="912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67928" y="513343"/>
            <a:ext cx="31546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תזכורת: ראינו כי 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79129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285990" y="513343"/>
            <a:ext cx="243657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כמו שראינו: 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552" y="634632"/>
            <a:ext cx="1122135" cy="3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035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 האם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60" y="324626"/>
            <a:ext cx="3476724" cy="10479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61765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r>
              <a:rPr lang="he-IL" sz="2500" dirty="0" smtClean="0"/>
              <a:t>?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4" y="6429949"/>
            <a:ext cx="4696380" cy="25142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84" y="3060208"/>
            <a:ext cx="2207998" cy="91123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99" y="4396371"/>
            <a:ext cx="2517333" cy="106361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405" y="5603536"/>
            <a:ext cx="1031619" cy="16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001339" y="5968715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שקול לקיומו של פתרון לא טריוויאלי למערכת משוואות</a:t>
            </a:r>
            <a:endParaRPr lang="he-IL" sz="2000" dirty="0"/>
          </a:p>
        </p:txBody>
      </p:sp>
      <p:sp>
        <p:nvSpPr>
          <p:cNvPr id="26" name="מלבן 25"/>
          <p:cNvSpPr/>
          <p:nvPr/>
        </p:nvSpPr>
        <p:spPr>
          <a:xfrm>
            <a:off x="9285990" y="5273648"/>
            <a:ext cx="2906010" cy="153961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086501" y="5445699"/>
            <a:ext cx="1400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1087450" y="5455298"/>
            <a:ext cx="1400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האם</a:t>
            </a:r>
            <a:endParaRPr lang="he-IL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109804" y="3028987"/>
            <a:ext cx="340655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האם יש פתרון נוסף מלבד</a:t>
            </a:r>
            <a:endParaRPr lang="he-IL" sz="25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23" y="3624870"/>
            <a:ext cx="2432381" cy="26095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20735" y="3953350"/>
            <a:ext cx="5140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?</a:t>
            </a:r>
            <a:endParaRPr lang="he-IL" sz="25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3655" y="2360051"/>
            <a:ext cx="437333" cy="1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טענה: יהא 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76" y="682257"/>
            <a:ext cx="1194668" cy="2496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67" y="651324"/>
            <a:ext cx="2752000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38975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ווקטורים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2800" y="513343"/>
            <a:ext cx="11049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23159" y="4641907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57" name="תמונה 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51890"/>
            <a:ext cx="977143" cy="2342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06245" y="1953218"/>
            <a:ext cx="37338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יש רק את הפתרון הטריוויאלי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78" y="2084128"/>
            <a:ext cx="740953" cy="217143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2" y="2652665"/>
            <a:ext cx="3961906" cy="9112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503774" y="2869873"/>
            <a:ext cx="148911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כאשר</a:t>
            </a:r>
            <a:endParaRPr lang="he-IL" sz="2500" dirty="0"/>
          </a:p>
        </p:txBody>
      </p:sp>
      <p:sp>
        <p:nvSpPr>
          <p:cNvPr id="38" name="TextBox 37"/>
          <p:cNvSpPr txBox="1"/>
          <p:nvPr/>
        </p:nvSpPr>
        <p:spPr>
          <a:xfrm>
            <a:off x="3600451" y="3915297"/>
            <a:ext cx="264009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(כלומר לאחר דירוג</a:t>
            </a:r>
            <a:endParaRPr lang="he-IL" sz="25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18" y="4089363"/>
            <a:ext cx="533333" cy="2529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88866" y="3915297"/>
            <a:ext cx="290675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אין משתנים חופשיים)</a:t>
            </a:r>
            <a:endParaRPr lang="he-IL" sz="25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80" y="5046446"/>
            <a:ext cx="2305524" cy="1062095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596" y="2883306"/>
            <a:ext cx="1638095" cy="200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940670" y="2705121"/>
            <a:ext cx="10232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endParaRPr lang="he-IL" sz="25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08" y="2864507"/>
            <a:ext cx="546667" cy="17714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473104" y="1416714"/>
            <a:ext cx="148911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למערכת</a:t>
            </a:r>
            <a:endParaRPr lang="he-IL" sz="25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44" y="5561514"/>
            <a:ext cx="546667" cy="177143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05" y="5046446"/>
            <a:ext cx="3882668" cy="106209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892666" y="4960721"/>
            <a:ext cx="82229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500" dirty="0" smtClean="0"/>
              <a:t>כפל עמודה</a:t>
            </a:r>
            <a:endParaRPr lang="he-IL" sz="1500" dirty="0"/>
          </a:p>
        </p:txBody>
      </p:sp>
    </p:spTree>
    <p:extLst>
      <p:ext uri="{BB962C8B-B14F-4D97-AF65-F5344CB8AC3E}">
        <p14:creationId xmlns:p14="http://schemas.microsoft.com/office/powerpoint/2010/main" val="32599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טענה: יהא 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76" y="682257"/>
            <a:ext cx="1194668" cy="2496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67" y="651324"/>
            <a:ext cx="2752000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38975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ווקטורים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2800" y="513343"/>
            <a:ext cx="11049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23159" y="4641907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 אם</a:t>
            </a:r>
            <a:endParaRPr lang="he-IL" sz="2500" dirty="0"/>
          </a:p>
        </p:txBody>
      </p:sp>
      <p:pic>
        <p:nvPicPr>
          <p:cNvPr id="57" name="תמונה 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51890"/>
            <a:ext cx="977143" cy="2342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06245" y="1953218"/>
            <a:ext cx="37338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יש רק את הפתרון הטריוויאלי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78" y="2084128"/>
            <a:ext cx="740953" cy="217143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2" y="2652665"/>
            <a:ext cx="3961906" cy="9112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503774" y="2869873"/>
            <a:ext cx="148911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כאשר</a:t>
            </a:r>
            <a:endParaRPr lang="he-IL" sz="2500" dirty="0"/>
          </a:p>
        </p:txBody>
      </p:sp>
      <p:sp>
        <p:nvSpPr>
          <p:cNvPr id="38" name="TextBox 37"/>
          <p:cNvSpPr txBox="1"/>
          <p:nvPr/>
        </p:nvSpPr>
        <p:spPr>
          <a:xfrm>
            <a:off x="3600451" y="3915297"/>
            <a:ext cx="264009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(כלומר לאחר דירוג</a:t>
            </a:r>
            <a:endParaRPr lang="he-IL" sz="25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18" y="4089363"/>
            <a:ext cx="533333" cy="2529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88866" y="3915297"/>
            <a:ext cx="290675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אין משתנים חופשיים)</a:t>
            </a:r>
            <a:endParaRPr lang="he-IL" sz="2500" dirty="0"/>
          </a:p>
        </p:txBody>
      </p:sp>
      <p:pic>
        <p:nvPicPr>
          <p:cNvPr id="59" name="תמונה 5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596" y="2883306"/>
            <a:ext cx="1638095" cy="200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940670" y="2705121"/>
            <a:ext cx="10232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endParaRPr lang="he-IL" sz="25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08" y="2864507"/>
            <a:ext cx="546667" cy="17714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473104" y="1416714"/>
            <a:ext cx="148911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למערכת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684" y="4820609"/>
            <a:ext cx="872381" cy="18285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705724" y="4641907"/>
            <a:ext cx="128749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(יותר מ 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709" y="4830135"/>
            <a:ext cx="260952" cy="14285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741669" y="4641907"/>
            <a:ext cx="169084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וקטורים ב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66" y="4772986"/>
            <a:ext cx="403809" cy="21714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181600" y="4641907"/>
            <a:ext cx="33523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(</a:t>
            </a:r>
            <a:endParaRPr lang="he-IL" sz="2500" dirty="0"/>
          </a:p>
        </p:txBody>
      </p:sp>
      <p:sp>
        <p:nvSpPr>
          <p:cNvPr id="53" name="TextBox 52"/>
          <p:cNvSpPr txBox="1"/>
          <p:nvPr/>
        </p:nvSpPr>
        <p:spPr>
          <a:xfrm>
            <a:off x="4473103" y="4641907"/>
            <a:ext cx="66803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708" y="4832636"/>
            <a:ext cx="1638095" cy="2000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981329" y="4654451"/>
            <a:ext cx="75573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ת"ל</a:t>
            </a:r>
            <a:endParaRPr lang="he-IL" sz="2500" dirty="0"/>
          </a:p>
        </p:txBody>
      </p:sp>
      <p:sp>
        <p:nvSpPr>
          <p:cNvPr id="63" name="TextBox 62"/>
          <p:cNvSpPr txBox="1"/>
          <p:nvPr/>
        </p:nvSpPr>
        <p:spPr>
          <a:xfrm>
            <a:off x="10420349" y="5772794"/>
            <a:ext cx="134936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במטריצה</a:t>
            </a:r>
            <a:endParaRPr lang="he-IL" sz="25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65" y="5897988"/>
            <a:ext cx="219048" cy="22666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364358" y="5772794"/>
            <a:ext cx="337681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יש יותר עמודות משורות</a:t>
            </a:r>
            <a:endParaRPr lang="he-IL" sz="2500" dirty="0"/>
          </a:p>
        </p:txBody>
      </p:sp>
      <p:sp>
        <p:nvSpPr>
          <p:cNvPr id="66" name="TextBox 65"/>
          <p:cNvSpPr txBox="1"/>
          <p:nvPr/>
        </p:nvSpPr>
        <p:spPr>
          <a:xfrm>
            <a:off x="1508861" y="5772794"/>
            <a:ext cx="507823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ולכן בצורה מדורגת יהיה משתנה חופשי.</a:t>
            </a:r>
            <a:endParaRPr lang="he-IL" sz="2500" dirty="0"/>
          </a:p>
        </p:txBody>
      </p:sp>
      <p:sp>
        <p:nvSpPr>
          <p:cNvPr id="67" name="TextBox 66"/>
          <p:cNvSpPr txBox="1"/>
          <p:nvPr/>
        </p:nvSpPr>
        <p:spPr>
          <a:xfrm>
            <a:off x="9723159" y="5207350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59664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טענה: יהא 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76" y="682257"/>
            <a:ext cx="1194668" cy="2496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67" y="651324"/>
            <a:ext cx="2752000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38975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ווקטורים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2800" y="513343"/>
            <a:ext cx="11049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23159" y="4641907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 אם</a:t>
            </a:r>
            <a:endParaRPr lang="he-IL" sz="2500" dirty="0"/>
          </a:p>
        </p:txBody>
      </p:sp>
      <p:pic>
        <p:nvPicPr>
          <p:cNvPr id="57" name="תמונה 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51890"/>
            <a:ext cx="977143" cy="2342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06245" y="1953218"/>
            <a:ext cx="37338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יש רק את הפתרון הטריוויאלי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78" y="2084128"/>
            <a:ext cx="740953" cy="217143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2" y="2652665"/>
            <a:ext cx="3961906" cy="9112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503774" y="2869873"/>
            <a:ext cx="148911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כאשר</a:t>
            </a:r>
            <a:endParaRPr lang="he-IL" sz="2500" dirty="0"/>
          </a:p>
        </p:txBody>
      </p:sp>
      <p:sp>
        <p:nvSpPr>
          <p:cNvPr id="38" name="TextBox 37"/>
          <p:cNvSpPr txBox="1"/>
          <p:nvPr/>
        </p:nvSpPr>
        <p:spPr>
          <a:xfrm>
            <a:off x="3600451" y="3915297"/>
            <a:ext cx="264009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(כלומר לאחר דירוג</a:t>
            </a:r>
            <a:endParaRPr lang="he-IL" sz="25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18" y="4089363"/>
            <a:ext cx="533333" cy="2529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88866" y="3915297"/>
            <a:ext cx="290675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אין משתנים חופשיים)</a:t>
            </a:r>
            <a:endParaRPr lang="he-IL" sz="2500" dirty="0"/>
          </a:p>
        </p:txBody>
      </p:sp>
      <p:pic>
        <p:nvPicPr>
          <p:cNvPr id="59" name="תמונה 5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596" y="2883306"/>
            <a:ext cx="1638095" cy="200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940670" y="2705121"/>
            <a:ext cx="10232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endParaRPr lang="he-IL" sz="25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08" y="2864507"/>
            <a:ext cx="546667" cy="17714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473104" y="1416714"/>
            <a:ext cx="148911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למערכת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684" y="4820609"/>
            <a:ext cx="872381" cy="18285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705724" y="4641907"/>
            <a:ext cx="128749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(יותר מ 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709" y="4830135"/>
            <a:ext cx="260952" cy="14285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741669" y="4641907"/>
            <a:ext cx="169084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וקטורים ב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66" y="4772986"/>
            <a:ext cx="403809" cy="21714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181600" y="4641907"/>
            <a:ext cx="33523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(</a:t>
            </a:r>
            <a:endParaRPr lang="he-IL" sz="2500" dirty="0"/>
          </a:p>
        </p:txBody>
      </p:sp>
      <p:sp>
        <p:nvSpPr>
          <p:cNvPr id="53" name="TextBox 52"/>
          <p:cNvSpPr txBox="1"/>
          <p:nvPr/>
        </p:nvSpPr>
        <p:spPr>
          <a:xfrm>
            <a:off x="4473103" y="4641907"/>
            <a:ext cx="66803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708" y="4832636"/>
            <a:ext cx="1638095" cy="2000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981329" y="4654451"/>
            <a:ext cx="75573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ת"ל</a:t>
            </a:r>
            <a:endParaRPr lang="he-IL" sz="2500" dirty="0"/>
          </a:p>
        </p:txBody>
      </p:sp>
      <p:sp>
        <p:nvSpPr>
          <p:cNvPr id="34" name="TextBox 33"/>
          <p:cNvSpPr txBox="1"/>
          <p:nvPr/>
        </p:nvSpPr>
        <p:spPr>
          <a:xfrm>
            <a:off x="10101921" y="5300895"/>
            <a:ext cx="64451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684" y="5416565"/>
            <a:ext cx="872381" cy="24571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362701" y="5300895"/>
            <a:ext cx="258268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 צריך לבדוק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3" y="5428374"/>
            <a:ext cx="2267429" cy="683429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87" y="5470100"/>
            <a:ext cx="1971428" cy="68342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16542" y="6273701"/>
            <a:ext cx="75573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ת"ל</a:t>
            </a:r>
            <a:endParaRPr lang="he-IL" sz="25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833" y="5522957"/>
            <a:ext cx="1122135" cy="3008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866814" y="6273701"/>
            <a:ext cx="10272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29081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80" y="553037"/>
            <a:ext cx="1465600" cy="273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משפט: עבור                  מטריצה ריבועית, מתקיים:</a:t>
            </a:r>
            <a:endParaRPr lang="en-US" sz="2500" dirty="0"/>
          </a:p>
        </p:txBody>
      </p:sp>
      <p:sp>
        <p:nvSpPr>
          <p:cNvPr id="18" name="TextBox 17"/>
          <p:cNvSpPr txBox="1"/>
          <p:nvPr/>
        </p:nvSpPr>
        <p:spPr>
          <a:xfrm>
            <a:off x="327404" y="1975624"/>
            <a:ext cx="68675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sz="2800" dirty="0" smtClean="0"/>
              <a:t> </a:t>
            </a:r>
            <a:r>
              <a:rPr lang="en-US" sz="2800" dirty="0" smtClean="0"/>
              <a:t>A</a:t>
            </a:r>
            <a:r>
              <a:rPr lang="he-IL" sz="2800" dirty="0" smtClean="0"/>
              <a:t> הפיכה.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dirty="0" smtClean="0"/>
              <a:t>לכל מערכת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יש פתרון יחיד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dirty="0" smtClean="0"/>
              <a:t>קיימת מערכת</a:t>
            </a:r>
            <a:r>
              <a:rPr lang="en-US" sz="2800" dirty="0" smtClean="0"/>
              <a:t>    </a:t>
            </a:r>
            <a:r>
              <a:rPr lang="he-IL" sz="2800" dirty="0" smtClean="0"/>
              <a:t>           שיש לה פתרון יחיד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dirty="0" smtClean="0"/>
              <a:t>בצורה מדורגת של </a:t>
            </a:r>
            <a:r>
              <a:rPr lang="en-US" sz="2800" dirty="0" smtClean="0"/>
              <a:t>A</a:t>
            </a:r>
            <a:r>
              <a:rPr lang="he-IL" sz="2800" dirty="0" smtClean="0"/>
              <a:t> אין משתנים חופשיים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dirty="0" smtClean="0"/>
              <a:t>בצורה מדורגת של </a:t>
            </a:r>
            <a:r>
              <a:rPr lang="en-US" sz="2800" dirty="0" smtClean="0"/>
              <a:t>A</a:t>
            </a:r>
            <a:r>
              <a:rPr lang="he-IL" sz="2800" dirty="0" smtClean="0"/>
              <a:t> אין שורת אפסים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dirty="0" smtClean="0"/>
              <a:t>הצורה המדורגת קנונית של </a:t>
            </a:r>
            <a:r>
              <a:rPr lang="en-US" sz="2800" dirty="0" smtClean="0"/>
              <a:t>A</a:t>
            </a:r>
            <a:r>
              <a:rPr lang="he-IL" sz="2800" dirty="0" smtClean="0"/>
              <a:t> היא </a:t>
            </a:r>
            <a:r>
              <a:rPr lang="en-US" sz="2800" dirty="0" smtClean="0"/>
              <a:t>I</a:t>
            </a:r>
            <a:endParaRPr lang="he-IL" sz="2800" dirty="0" smtClean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31" y="2506009"/>
            <a:ext cx="1077333" cy="258133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56" y="2923772"/>
            <a:ext cx="1077333" cy="2581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01150" y="1258637"/>
            <a:ext cx="1149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הפיכה</a:t>
            </a:r>
            <a:endParaRPr lang="en-US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650" y="1402880"/>
            <a:ext cx="219048" cy="226667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512" y="1452404"/>
            <a:ext cx="546667" cy="177143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8" y="1359874"/>
            <a:ext cx="375466" cy="243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756146" y="3263486"/>
            <a:ext cx="30289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עמודות </a:t>
            </a:r>
            <a:r>
              <a:rPr lang="en-US" sz="2500" dirty="0" smtClean="0"/>
              <a:t>A</a:t>
            </a:r>
            <a:r>
              <a:rPr lang="he-IL" sz="2500" dirty="0" smtClean="0"/>
              <a:t> </a:t>
            </a:r>
            <a:r>
              <a:rPr lang="he-IL" sz="2500" dirty="0" err="1" smtClean="0"/>
              <a:t>בת"ל</a:t>
            </a:r>
            <a:endParaRPr lang="en-US" sz="2500" dirty="0"/>
          </a:p>
        </p:txBody>
      </p:sp>
      <p:sp>
        <p:nvSpPr>
          <p:cNvPr id="28" name="TextBox 27"/>
          <p:cNvSpPr txBox="1"/>
          <p:nvPr/>
        </p:nvSpPr>
        <p:spPr>
          <a:xfrm>
            <a:off x="695326" y="1219864"/>
            <a:ext cx="3562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/>
              <a:t>עמודות </a:t>
            </a:r>
            <a:r>
              <a:rPr lang="en-US" sz="2500" dirty="0"/>
              <a:t>A</a:t>
            </a:r>
            <a:r>
              <a:rPr lang="he-IL" sz="2500" dirty="0"/>
              <a:t> פורשות את </a:t>
            </a:r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40" y="1452404"/>
            <a:ext cx="546667" cy="177143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5054" y="1359874"/>
            <a:ext cx="375466" cy="243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019800" y="1986930"/>
            <a:ext cx="55054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הוכחה: ראינו כי הבאים שקולים</a:t>
            </a:r>
            <a:endParaRPr lang="en-US" sz="2500" dirty="0"/>
          </a:p>
        </p:txBody>
      </p:sp>
      <p:sp>
        <p:nvSpPr>
          <p:cNvPr id="32" name="TextBox 31"/>
          <p:cNvSpPr txBox="1"/>
          <p:nvPr/>
        </p:nvSpPr>
        <p:spPr>
          <a:xfrm>
            <a:off x="4968128" y="1277761"/>
            <a:ext cx="30289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עמודות </a:t>
            </a:r>
            <a:r>
              <a:rPr lang="en-US" sz="2500" dirty="0" smtClean="0"/>
              <a:t>A</a:t>
            </a:r>
            <a:r>
              <a:rPr lang="he-IL" sz="2500" dirty="0" smtClean="0"/>
              <a:t> </a:t>
            </a:r>
            <a:r>
              <a:rPr lang="he-IL" sz="2500" dirty="0" err="1" smtClean="0"/>
              <a:t>בת"ל</a:t>
            </a:r>
            <a:endParaRPr lang="en-US" sz="2500" dirty="0"/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219" y="3853888"/>
            <a:ext cx="375466" cy="2432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023179" y="3740540"/>
            <a:ext cx="29044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/>
              <a:t>עמודות </a:t>
            </a:r>
            <a:r>
              <a:rPr lang="en-US" sz="2500" dirty="0"/>
              <a:t>A</a:t>
            </a:r>
            <a:r>
              <a:rPr lang="he-IL" sz="2500" dirty="0"/>
              <a:t> פורשות את </a:t>
            </a:r>
          </a:p>
        </p:txBody>
      </p:sp>
      <p:cxnSp>
        <p:nvCxnSpPr>
          <p:cNvPr id="15" name="מחבר חץ ישר 14"/>
          <p:cNvCxnSpPr/>
          <p:nvPr/>
        </p:nvCxnSpPr>
        <p:spPr>
          <a:xfrm>
            <a:off x="7280653" y="3544759"/>
            <a:ext cx="1072772" cy="0"/>
          </a:xfrm>
          <a:prstGeom prst="straightConnector1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/>
          <p:cNvCxnSpPr/>
          <p:nvPr/>
        </p:nvCxnSpPr>
        <p:spPr>
          <a:xfrm>
            <a:off x="7280653" y="3925759"/>
            <a:ext cx="1072772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6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1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520952" y="1357059"/>
            <a:ext cx="9144000" cy="1433766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0000" dirty="0" smtClean="0"/>
              <a:t>בסיס </a:t>
            </a:r>
            <a:r>
              <a:rPr lang="he-IL" sz="10000" dirty="0" err="1" smtClean="0"/>
              <a:t>ומימד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39651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8050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47950" y="513343"/>
            <a:ext cx="2066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בסיס ל</a:t>
            </a: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38" y="682257"/>
            <a:ext cx="253867" cy="24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4776" y="513343"/>
            <a:ext cx="2066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8175" y="1366158"/>
            <a:ext cx="45130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הם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 וגם פורשים את </a:t>
            </a:r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1502968"/>
            <a:ext cx="253867" cy="249600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689" y="2610424"/>
            <a:ext cx="4696380" cy="251428"/>
          </a:xfrm>
          <a:prstGeom prst="rect">
            <a:avLst/>
          </a:prstGeom>
        </p:spPr>
      </p:pic>
      <p:cxnSp>
        <p:nvCxnSpPr>
          <p:cNvPr id="4" name="מחבר חץ ישר 3"/>
          <p:cNvCxnSpPr/>
          <p:nvPr/>
        </p:nvCxnSpPr>
        <p:spPr>
          <a:xfrm>
            <a:off x="8050123" y="1889378"/>
            <a:ext cx="360452" cy="539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flipH="1">
            <a:off x="5324475" y="1889378"/>
            <a:ext cx="847725" cy="520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189" y="2610424"/>
            <a:ext cx="2386286" cy="2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355" y="543512"/>
            <a:ext cx="1465600" cy="273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משפט: עבור                     מטריצה ריבועית, מתקיים:</a:t>
            </a:r>
            <a:endParaRPr lang="en-US" sz="2500" dirty="0"/>
          </a:p>
        </p:txBody>
      </p:sp>
      <p:sp>
        <p:nvSpPr>
          <p:cNvPr id="14" name="TextBox 13"/>
          <p:cNvSpPr txBox="1"/>
          <p:nvPr/>
        </p:nvSpPr>
        <p:spPr>
          <a:xfrm>
            <a:off x="9201150" y="1258637"/>
            <a:ext cx="1149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הפיכה</a:t>
            </a:r>
            <a:endParaRPr lang="en-US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650" y="1402880"/>
            <a:ext cx="219048" cy="226667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512" y="1452404"/>
            <a:ext cx="546667" cy="177143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8" y="1359874"/>
            <a:ext cx="375466" cy="243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5326" y="1219864"/>
            <a:ext cx="3562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/>
              <a:t>עמודות </a:t>
            </a:r>
            <a:r>
              <a:rPr lang="en-US" sz="2500" dirty="0"/>
              <a:t>A</a:t>
            </a:r>
            <a:r>
              <a:rPr lang="he-IL" sz="2500" dirty="0"/>
              <a:t> פורשות את </a:t>
            </a:r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40" y="1452404"/>
            <a:ext cx="546667" cy="177143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5054" y="1359874"/>
            <a:ext cx="375466" cy="2432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968128" y="1277761"/>
            <a:ext cx="30289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עמודות </a:t>
            </a:r>
            <a:r>
              <a:rPr lang="en-US" sz="2500" dirty="0" smtClean="0"/>
              <a:t>A</a:t>
            </a:r>
            <a:r>
              <a:rPr lang="he-IL" sz="2500" dirty="0" smtClean="0"/>
              <a:t> </a:t>
            </a:r>
            <a:r>
              <a:rPr lang="he-IL" sz="2500" dirty="0" err="1" smtClean="0"/>
              <a:t>בת"ל</a:t>
            </a:r>
            <a:endParaRPr lang="en-US" sz="2500" dirty="0"/>
          </a:p>
        </p:txBody>
      </p:sp>
      <p:sp>
        <p:nvSpPr>
          <p:cNvPr id="2" name="סוגר מסולסל שמאלי 1"/>
          <p:cNvSpPr/>
          <p:nvPr/>
        </p:nvSpPr>
        <p:spPr>
          <a:xfrm rot="16200000">
            <a:off x="3929865" y="-1980470"/>
            <a:ext cx="429397" cy="77050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53269" y="2805175"/>
            <a:ext cx="265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 smtClean="0"/>
              <a:t>עמודות </a:t>
            </a:r>
            <a:r>
              <a:rPr lang="en-US" sz="2800" dirty="0" smtClean="0"/>
              <a:t>A</a:t>
            </a:r>
            <a:r>
              <a:rPr lang="he-IL" sz="2800" dirty="0" smtClean="0"/>
              <a:t> בסיס ל</a:t>
            </a:r>
            <a:endParaRPr lang="en-US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99" y="2970625"/>
            <a:ext cx="375466" cy="2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7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8050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47950" y="513343"/>
            <a:ext cx="2066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בסיס ל</a:t>
            </a: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38" y="682257"/>
            <a:ext cx="253867" cy="24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4776" y="513343"/>
            <a:ext cx="2066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8175" y="1366158"/>
            <a:ext cx="45130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הם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 וגם פורשים את </a:t>
            </a:r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1502968"/>
            <a:ext cx="253867" cy="249600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39" y="2284111"/>
            <a:ext cx="4696380" cy="251428"/>
          </a:xfrm>
          <a:prstGeom prst="rect">
            <a:avLst/>
          </a:prstGeom>
        </p:spPr>
      </p:pic>
      <p:cxnSp>
        <p:nvCxnSpPr>
          <p:cNvPr id="4" name="מחבר חץ ישר 3"/>
          <p:cNvCxnSpPr/>
          <p:nvPr/>
        </p:nvCxnSpPr>
        <p:spPr>
          <a:xfrm>
            <a:off x="7869897" y="1889378"/>
            <a:ext cx="464478" cy="260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flipH="1">
            <a:off x="5173107" y="1889378"/>
            <a:ext cx="523876" cy="329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16" y="2284111"/>
            <a:ext cx="2386286" cy="2529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676007" y="3039785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36" y="3167109"/>
            <a:ext cx="1000000" cy="26857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45" y="3032082"/>
            <a:ext cx="2466667" cy="76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00749" y="2621816"/>
            <a:ext cx="8903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בסיס!</a:t>
            </a:r>
            <a:endParaRPr lang="he-IL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759234" y="3055680"/>
            <a:ext cx="11969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שהרי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03" y="3055680"/>
            <a:ext cx="1283810" cy="76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22296" y="3055680"/>
            <a:ext cx="11969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</a:t>
            </a:r>
            <a:endParaRPr lang="he-IL" sz="28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36" y="4945987"/>
            <a:ext cx="1000000" cy="2685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45" y="4810959"/>
            <a:ext cx="2712381" cy="760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086474" y="4356678"/>
            <a:ext cx="8903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בסיס!</a:t>
            </a:r>
            <a:endParaRPr lang="he-IL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3759234" y="4834558"/>
            <a:ext cx="11969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שהרי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03" y="4834558"/>
            <a:ext cx="1529524" cy="76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22296" y="4834558"/>
            <a:ext cx="11969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</a:t>
            </a:r>
            <a:endParaRPr lang="he-IL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6056736"/>
            <a:ext cx="108002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מסקנה: למרחב </a:t>
            </a:r>
            <a:r>
              <a:rPr lang="he-IL" sz="2800" dirty="0" err="1" smtClean="0"/>
              <a:t>וקטורי</a:t>
            </a:r>
            <a:r>
              <a:rPr lang="he-IL" sz="2800" dirty="0" smtClean="0"/>
              <a:t> יכולים להיות כמה וכמה בסיסים שונים!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98345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8050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47950" y="513343"/>
            <a:ext cx="2066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בסיס ל</a:t>
            </a: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38" y="682257"/>
            <a:ext cx="253867" cy="24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4776" y="513343"/>
            <a:ext cx="2066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8175" y="1366158"/>
            <a:ext cx="45130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הם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 וגם פורשים את </a:t>
            </a:r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1502968"/>
            <a:ext cx="253867" cy="249600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39" y="2284111"/>
            <a:ext cx="4696380" cy="251428"/>
          </a:xfrm>
          <a:prstGeom prst="rect">
            <a:avLst/>
          </a:prstGeom>
        </p:spPr>
      </p:pic>
      <p:cxnSp>
        <p:nvCxnSpPr>
          <p:cNvPr id="4" name="מחבר חץ ישר 3"/>
          <p:cNvCxnSpPr/>
          <p:nvPr/>
        </p:nvCxnSpPr>
        <p:spPr>
          <a:xfrm>
            <a:off x="7869897" y="1889378"/>
            <a:ext cx="464478" cy="260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flipH="1">
            <a:off x="5173107" y="1889378"/>
            <a:ext cx="523876" cy="329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16" y="2284111"/>
            <a:ext cx="2386286" cy="2529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048750" y="3039785"/>
            <a:ext cx="26738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טענה: בכל בסיס של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03" y="3193156"/>
            <a:ext cx="335238" cy="21714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701421" y="3039785"/>
            <a:ext cx="26738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יש בדיוק </a:t>
            </a:r>
            <a:r>
              <a:rPr lang="en-US" sz="2500" dirty="0" smtClean="0"/>
              <a:t>n</a:t>
            </a:r>
            <a:r>
              <a:rPr lang="he-IL" sz="2500" dirty="0" smtClean="0"/>
              <a:t> איברים.</a:t>
            </a:r>
            <a:endParaRPr lang="he-IL" sz="2500" dirty="0"/>
          </a:p>
        </p:txBody>
      </p:sp>
      <p:sp>
        <p:nvSpPr>
          <p:cNvPr id="36" name="TextBox 35"/>
          <p:cNvSpPr txBox="1"/>
          <p:nvPr/>
        </p:nvSpPr>
        <p:spPr>
          <a:xfrm>
            <a:off x="10591800" y="3765347"/>
            <a:ext cx="113076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8556457" y="4523977"/>
            <a:ext cx="318640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אם היו יותר מ </a:t>
            </a:r>
            <a:r>
              <a:rPr lang="en-US" sz="2500" dirty="0" smtClean="0"/>
              <a:t>n </a:t>
            </a:r>
            <a:r>
              <a:rPr lang="he-IL" sz="2500" dirty="0" smtClean="0"/>
              <a:t> איברים</a:t>
            </a:r>
            <a:endParaRPr lang="he-IL" sz="2500" dirty="0"/>
          </a:p>
        </p:txBody>
      </p:sp>
      <p:sp>
        <p:nvSpPr>
          <p:cNvPr id="38" name="TextBox 37"/>
          <p:cNvSpPr txBox="1"/>
          <p:nvPr/>
        </p:nvSpPr>
        <p:spPr>
          <a:xfrm>
            <a:off x="5370056" y="4523977"/>
            <a:ext cx="318640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הם לא היו </a:t>
            </a:r>
            <a:r>
              <a:rPr lang="he-IL" sz="2500" dirty="0" err="1" smtClean="0"/>
              <a:t>בת"ל</a:t>
            </a:r>
            <a:endParaRPr lang="he-IL" sz="2500" dirty="0"/>
          </a:p>
        </p:txBody>
      </p:sp>
      <p:sp>
        <p:nvSpPr>
          <p:cNvPr id="39" name="TextBox 38"/>
          <p:cNvSpPr txBox="1"/>
          <p:nvPr/>
        </p:nvSpPr>
        <p:spPr>
          <a:xfrm>
            <a:off x="8375483" y="4981173"/>
            <a:ext cx="336737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אם היו פחות מ </a:t>
            </a:r>
            <a:r>
              <a:rPr lang="en-US" sz="2500" dirty="0" smtClean="0"/>
              <a:t>n </a:t>
            </a:r>
            <a:r>
              <a:rPr lang="he-IL" sz="2500" dirty="0" smtClean="0"/>
              <a:t> איברים</a:t>
            </a:r>
            <a:endParaRPr lang="he-IL" sz="2500" dirty="0"/>
          </a:p>
        </p:txBody>
      </p:sp>
      <p:sp>
        <p:nvSpPr>
          <p:cNvPr id="40" name="TextBox 39"/>
          <p:cNvSpPr txBox="1"/>
          <p:nvPr/>
        </p:nvSpPr>
        <p:spPr>
          <a:xfrm>
            <a:off x="5370056" y="4981173"/>
            <a:ext cx="318640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הם לא היו פורשים את</a:t>
            </a:r>
            <a:endParaRPr lang="he-IL" sz="25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37" y="5140968"/>
            <a:ext cx="335238" cy="217142"/>
          </a:xfrm>
          <a:prstGeom prst="rect">
            <a:avLst/>
          </a:prstGeom>
        </p:spPr>
      </p:pic>
      <p:grpSp>
        <p:nvGrpSpPr>
          <p:cNvPr id="53" name="קבוצה 52"/>
          <p:cNvGrpSpPr/>
          <p:nvPr/>
        </p:nvGrpSpPr>
        <p:grpSpPr>
          <a:xfrm>
            <a:off x="1495424" y="3765347"/>
            <a:ext cx="2281431" cy="2676066"/>
            <a:chOff x="1495424" y="3765347"/>
            <a:chExt cx="2281431" cy="2676066"/>
          </a:xfrm>
        </p:grpSpPr>
        <p:cxnSp>
          <p:nvCxnSpPr>
            <p:cNvPr id="13" name="מחבר ישר 12"/>
            <p:cNvCxnSpPr/>
            <p:nvPr/>
          </p:nvCxnSpPr>
          <p:spPr>
            <a:xfrm>
              <a:off x="1895474" y="5140968"/>
              <a:ext cx="101917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תמונה 1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424" y="5105414"/>
              <a:ext cx="138667" cy="114286"/>
            </a:xfrm>
            <a:prstGeom prst="rect">
              <a:avLst/>
            </a:prstGeom>
          </p:spPr>
        </p:pic>
        <p:cxnSp>
          <p:nvCxnSpPr>
            <p:cNvPr id="44" name="מחבר חץ ישר 43"/>
            <p:cNvCxnSpPr/>
            <p:nvPr/>
          </p:nvCxnSpPr>
          <p:spPr>
            <a:xfrm flipV="1">
              <a:off x="1564757" y="3765347"/>
              <a:ext cx="0" cy="121582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מחבר חץ ישר 45"/>
            <p:cNvCxnSpPr/>
            <p:nvPr/>
          </p:nvCxnSpPr>
          <p:spPr>
            <a:xfrm>
              <a:off x="1564757" y="5358110"/>
              <a:ext cx="0" cy="92839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סוגר מסולסל ימני 46"/>
            <p:cNvSpPr/>
            <p:nvPr/>
          </p:nvSpPr>
          <p:spPr>
            <a:xfrm>
              <a:off x="3548063" y="3765347"/>
              <a:ext cx="176212" cy="121582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סוגר מסולסל ימני 47"/>
            <p:cNvSpPr/>
            <p:nvPr/>
          </p:nvSpPr>
          <p:spPr>
            <a:xfrm>
              <a:off x="3538537" y="5358110"/>
              <a:ext cx="185737" cy="108330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72990" y="4940913"/>
              <a:ext cx="100386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dirty="0" smtClean="0"/>
                <a:t>בסיס</a:t>
              </a:r>
              <a:endParaRPr lang="he-IL" sz="2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99138" y="4123867"/>
              <a:ext cx="117357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dirty="0" smtClean="0"/>
                <a:t>לא </a:t>
              </a:r>
              <a:r>
                <a:rPr lang="he-IL" sz="2000" dirty="0" err="1" smtClean="0"/>
                <a:t>בת"ל</a:t>
              </a:r>
              <a:endParaRPr lang="he-IL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99138" y="5757959"/>
              <a:ext cx="117357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dirty="0" smtClean="0"/>
                <a:t>לא פורש</a:t>
              </a:r>
              <a:endParaRPr lang="he-IL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052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תזכורת: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6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53400" y="513343"/>
            <a:ext cx="5840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60536" y="513343"/>
            <a:ext cx="69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71700" y="513343"/>
            <a:ext cx="31718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 מתקיים כי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8056" y="3372177"/>
            <a:ext cx="1162202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צי"ל</a:t>
            </a:r>
            <a:r>
              <a:rPr lang="he-IL" sz="2800" dirty="0" smtClean="0"/>
              <a:t> זה (כל המקדמים שווים לאפס) נקרא הצירוף הלינארי </a:t>
            </a:r>
            <a:r>
              <a:rPr lang="he-IL" sz="2800" dirty="0" err="1" smtClean="0"/>
              <a:t>הטריוואלי</a:t>
            </a:r>
            <a:r>
              <a:rPr lang="he-IL" sz="2800" dirty="0" smtClean="0"/>
              <a:t> והוא שווה </a:t>
            </a:r>
            <a:r>
              <a:rPr lang="he-IL" sz="2800" dirty="0" err="1" smtClean="0"/>
              <a:t>לוקטור</a:t>
            </a:r>
            <a:r>
              <a:rPr lang="he-IL" sz="2800" dirty="0" smtClean="0"/>
              <a:t> האפס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19950" y="1310135"/>
            <a:ext cx="34793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 smtClean="0"/>
              <a:t>      הוא </a:t>
            </a:r>
            <a:r>
              <a:rPr lang="he-IL" sz="2800" dirty="0" err="1" smtClean="0"/>
              <a:t>צי"ל</a:t>
            </a:r>
            <a:r>
              <a:rPr lang="he-IL" sz="2800" dirty="0" smtClean="0"/>
              <a:t> של</a:t>
            </a:r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934" y="1484947"/>
            <a:ext cx="377601" cy="292267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92" y="1448713"/>
            <a:ext cx="1834666" cy="224000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07" y="2362501"/>
            <a:ext cx="3680000" cy="26095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946261" y="2145273"/>
            <a:ext cx="28620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כי: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8056" y="5029968"/>
            <a:ext cx="11622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שאלה: האם וקטור האפס יכול להתקבל מצירוף לינארי לא </a:t>
            </a:r>
            <a:r>
              <a:rPr lang="he-IL" sz="2800" dirty="0" err="1" smtClean="0"/>
              <a:t>טריוואלי</a:t>
            </a:r>
            <a:r>
              <a:rPr lang="he-IL" sz="2800" dirty="0" smtClean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8056" y="5764138"/>
            <a:ext cx="11622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תשובה: לפעמים כן ולפעמים לא.</a:t>
            </a:r>
          </a:p>
        </p:txBody>
      </p:sp>
    </p:spTree>
    <p:extLst>
      <p:ext uri="{BB962C8B-B14F-4D97-AF65-F5344CB8AC3E}">
        <p14:creationId xmlns:p14="http://schemas.microsoft.com/office/powerpoint/2010/main" val="304951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לכל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81200" y="513343"/>
            <a:ext cx="68609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קיים בסיס. בנוסף, כל שני בסיסים באותו גודל.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34224" y="1314418"/>
            <a:ext cx="35752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גודל זה נקרא </a:t>
            </a:r>
            <a:r>
              <a:rPr lang="he-IL" sz="2800" dirty="0" err="1" smtClean="0"/>
              <a:t>המימד</a:t>
            </a:r>
            <a:r>
              <a:rPr lang="he-IL" sz="2800" dirty="0" smtClean="0"/>
              <a:t> של</a:t>
            </a: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82" y="1483333"/>
            <a:ext cx="913068" cy="2517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65024" y="1314418"/>
            <a:ext cx="13746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ומסומן ב</a:t>
            </a:r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82" y="1451228"/>
            <a:ext cx="253867" cy="249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676007" y="2238242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846" y="2408417"/>
            <a:ext cx="1000000" cy="268571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87" y="2296988"/>
            <a:ext cx="2466667" cy="760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60691" y="1895926"/>
            <a:ext cx="8903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בסיס!</a:t>
            </a:r>
            <a:endParaRPr lang="he-IL" sz="2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22" y="2976026"/>
            <a:ext cx="1390476" cy="22476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54" y="2494795"/>
            <a:ext cx="1504761" cy="26666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846" y="4722993"/>
            <a:ext cx="1539048" cy="22285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96" y="4317413"/>
            <a:ext cx="4487619" cy="170857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109850" y="3821832"/>
            <a:ext cx="8903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בסיס!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7254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34649" y="51334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972" y="632827"/>
            <a:ext cx="1350476" cy="3142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34176" y="513343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 כי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594727"/>
            <a:ext cx="1215238" cy="34095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61241" y="513343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בסיס ולכן 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74" y="632827"/>
            <a:ext cx="1862857" cy="314286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 flipH="1">
            <a:off x="5424031" y="990397"/>
            <a:ext cx="422034" cy="40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1564850"/>
            <a:ext cx="1356190" cy="231619"/>
          </a:xfrm>
          <a:prstGeom prst="rect">
            <a:avLst/>
          </a:prstGeom>
        </p:spPr>
      </p:pic>
      <p:cxnSp>
        <p:nvCxnSpPr>
          <p:cNvPr id="32" name="מחבר חץ ישר 31"/>
          <p:cNvCxnSpPr/>
          <p:nvPr/>
        </p:nvCxnSpPr>
        <p:spPr>
          <a:xfrm flipH="1">
            <a:off x="6222978" y="990397"/>
            <a:ext cx="4014" cy="467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/>
          <p:nvPr/>
        </p:nvCxnSpPr>
        <p:spPr>
          <a:xfrm rot="16200000" flipH="1">
            <a:off x="6655577" y="984269"/>
            <a:ext cx="422034" cy="40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1564852"/>
            <a:ext cx="1368380" cy="23161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0" y="1564851"/>
            <a:ext cx="1368380" cy="23161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534649" y="2542168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75" y="3414127"/>
            <a:ext cx="5283809" cy="31428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244690" y="333274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גורר כי</a:t>
            </a:r>
            <a:endParaRPr lang="he-IL" sz="25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39" y="3467461"/>
            <a:ext cx="2432381" cy="26095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0534648" y="333274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r>
              <a:rPr lang="he-IL" sz="2500" dirty="0" smtClean="0"/>
              <a:t>:</a:t>
            </a:r>
            <a:endParaRPr lang="he-IL" sz="2500" dirty="0"/>
          </a:p>
        </p:txBody>
      </p:sp>
      <p:sp>
        <p:nvSpPr>
          <p:cNvPr id="45" name="TextBox 44"/>
          <p:cNvSpPr txBox="1"/>
          <p:nvPr/>
        </p:nvSpPr>
        <p:spPr>
          <a:xfrm>
            <a:off x="10534648" y="4618216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פורשים:</a:t>
            </a:r>
            <a:endParaRPr lang="he-IL" sz="2500" dirty="0"/>
          </a:p>
        </p:txBody>
      </p:sp>
      <p:sp>
        <p:nvSpPr>
          <p:cNvPr id="46" name="TextBox 45"/>
          <p:cNvSpPr txBox="1"/>
          <p:nvPr/>
        </p:nvSpPr>
        <p:spPr>
          <a:xfrm>
            <a:off x="8667750" y="4618216"/>
            <a:ext cx="172131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 פולינום</a:t>
            </a:r>
            <a:endParaRPr lang="he-IL" sz="25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140" y="4711981"/>
            <a:ext cx="1676190" cy="28952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930650" y="4618216"/>
            <a:ext cx="28923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הוא </a:t>
            </a:r>
            <a:r>
              <a:rPr lang="he-IL" sz="2500" dirty="0" err="1" smtClean="0"/>
              <a:t>צי"ל</a:t>
            </a:r>
            <a:r>
              <a:rPr lang="he-IL" sz="2500" dirty="0" smtClean="0"/>
              <a:t> שלהם שהרי:</a:t>
            </a:r>
            <a:endParaRPr lang="he-IL" sz="2500" dirty="0"/>
          </a:p>
        </p:txBody>
      </p:sp>
      <p:pic>
        <p:nvPicPr>
          <p:cNvPr id="49" name="תמונה 4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72" y="5398917"/>
            <a:ext cx="4655237" cy="28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5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34649" y="51334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972" y="632827"/>
            <a:ext cx="1350476" cy="3142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34176" y="513343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 כי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594727"/>
            <a:ext cx="1215238" cy="34095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61241" y="513343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בסיס ולכן 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74" y="632827"/>
            <a:ext cx="1862857" cy="314286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 flipH="1">
            <a:off x="5424031" y="990397"/>
            <a:ext cx="422034" cy="40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1564850"/>
            <a:ext cx="1356190" cy="231619"/>
          </a:xfrm>
          <a:prstGeom prst="rect">
            <a:avLst/>
          </a:prstGeom>
        </p:spPr>
      </p:pic>
      <p:cxnSp>
        <p:nvCxnSpPr>
          <p:cNvPr id="32" name="מחבר חץ ישר 31"/>
          <p:cNvCxnSpPr/>
          <p:nvPr/>
        </p:nvCxnSpPr>
        <p:spPr>
          <a:xfrm flipH="1">
            <a:off x="6222978" y="990397"/>
            <a:ext cx="4014" cy="467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/>
          <p:nvPr/>
        </p:nvCxnSpPr>
        <p:spPr>
          <a:xfrm rot="16200000" flipH="1">
            <a:off x="6655577" y="984269"/>
            <a:ext cx="422034" cy="40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1564852"/>
            <a:ext cx="1368380" cy="23161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0" y="1564851"/>
            <a:ext cx="1368380" cy="2316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001251" y="2713618"/>
            <a:ext cx="17213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באופן כללי: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047" y="2833102"/>
            <a:ext cx="1344762" cy="3142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734176" y="2713618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 כי</a:t>
            </a:r>
            <a:endParaRPr lang="he-IL" sz="25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2795002"/>
            <a:ext cx="2270476" cy="34095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708741" y="2713618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בסיס ולכן 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0" y="2833102"/>
            <a:ext cx="2422857" cy="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34649" y="51334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22" y="632827"/>
            <a:ext cx="1323810" cy="2685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62801" y="513343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 כי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73" y="479045"/>
            <a:ext cx="5304381" cy="60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57249" y="528586"/>
            <a:ext cx="9016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בסיס</a:t>
            </a:r>
            <a:endParaRPr lang="he-IL" sz="2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45" y="1719652"/>
            <a:ext cx="1836190" cy="2666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534649" y="2542168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65" y="2540464"/>
            <a:ext cx="8129523" cy="608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331091" y="3663675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גורר כי</a:t>
            </a:r>
            <a:endParaRPr lang="he-IL" sz="25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04" y="3771725"/>
            <a:ext cx="3198095" cy="26095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9332617" y="2540464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r>
              <a:rPr lang="he-IL" sz="2500" dirty="0" smtClean="0"/>
              <a:t>:</a:t>
            </a:r>
            <a:endParaRPr lang="he-IL" sz="2500" dirty="0"/>
          </a:p>
        </p:txBody>
      </p:sp>
      <p:sp>
        <p:nvSpPr>
          <p:cNvPr id="45" name="TextBox 44"/>
          <p:cNvSpPr txBox="1"/>
          <p:nvPr/>
        </p:nvSpPr>
        <p:spPr>
          <a:xfrm>
            <a:off x="9346734" y="5112986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פורשים:</a:t>
            </a:r>
            <a:endParaRPr lang="he-IL" sz="2500" dirty="0"/>
          </a:p>
        </p:txBody>
      </p:sp>
      <p:sp>
        <p:nvSpPr>
          <p:cNvPr id="46" name="TextBox 45"/>
          <p:cNvSpPr txBox="1"/>
          <p:nvPr/>
        </p:nvSpPr>
        <p:spPr>
          <a:xfrm>
            <a:off x="7479836" y="5112986"/>
            <a:ext cx="172131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 מטריצה</a:t>
            </a:r>
            <a:endParaRPr lang="he-IL" sz="2500" dirty="0"/>
          </a:p>
        </p:txBody>
      </p:sp>
      <p:sp>
        <p:nvSpPr>
          <p:cNvPr id="47" name="TextBox 46"/>
          <p:cNvSpPr txBox="1"/>
          <p:nvPr/>
        </p:nvSpPr>
        <p:spPr>
          <a:xfrm>
            <a:off x="2960226" y="5112986"/>
            <a:ext cx="28923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היא </a:t>
            </a:r>
            <a:r>
              <a:rPr lang="he-IL" sz="2500" dirty="0" err="1" smtClean="0"/>
              <a:t>צי"ל</a:t>
            </a:r>
            <a:r>
              <a:rPr lang="he-IL" sz="2500" dirty="0" smtClean="0"/>
              <a:t> שלהם שהרי:</a:t>
            </a:r>
            <a:endParaRPr lang="he-IL" sz="25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22" y="6019770"/>
            <a:ext cx="7481904" cy="60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42508" y="1641673"/>
            <a:ext cx="9016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ולכן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42" y="3653551"/>
            <a:ext cx="2793143" cy="60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41368" y="3663675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גורר כי</a:t>
            </a:r>
            <a:endParaRPr lang="he-IL" sz="25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45" y="5047513"/>
            <a:ext cx="1040762" cy="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1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7" grpId="0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34649" y="51334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22" y="632827"/>
            <a:ext cx="1323810" cy="2685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62801" y="513343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 כי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73" y="479045"/>
            <a:ext cx="5304381" cy="60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57249" y="528586"/>
            <a:ext cx="9016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בסיס</a:t>
            </a:r>
            <a:endParaRPr lang="he-IL" sz="2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45" y="1719652"/>
            <a:ext cx="1836190" cy="26666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42508" y="1641673"/>
            <a:ext cx="9016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ולכן</a:t>
            </a:r>
            <a:endParaRPr lang="he-IL" sz="2500" dirty="0"/>
          </a:p>
        </p:txBody>
      </p:sp>
      <p:sp>
        <p:nvSpPr>
          <p:cNvPr id="22" name="TextBox 21"/>
          <p:cNvSpPr txBox="1"/>
          <p:nvPr/>
        </p:nvSpPr>
        <p:spPr>
          <a:xfrm>
            <a:off x="10534649" y="255169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23" y="2671178"/>
            <a:ext cx="1420953" cy="2361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62801" y="2551693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 כי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23" y="3412541"/>
            <a:ext cx="7637332" cy="136685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57249" y="3738511"/>
            <a:ext cx="9016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בסיס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88" y="5664052"/>
            <a:ext cx="2466666" cy="2342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712301" y="5538448"/>
            <a:ext cx="9016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ולכן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7977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34649" y="51334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437" y="624949"/>
            <a:ext cx="649524" cy="3161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042507" y="513343"/>
            <a:ext cx="11542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הוא מ"ו</a:t>
            </a:r>
            <a:endParaRPr lang="he-IL" sz="25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62" y="648581"/>
            <a:ext cx="129524" cy="2704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480495" y="529487"/>
            <a:ext cx="9016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בסיס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46" y="1719653"/>
            <a:ext cx="1779047" cy="3161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42508" y="1641673"/>
            <a:ext cx="9016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ולכן</a:t>
            </a:r>
            <a:endParaRPr lang="he-IL" sz="2500" dirty="0"/>
          </a:p>
        </p:txBody>
      </p:sp>
      <p:sp>
        <p:nvSpPr>
          <p:cNvPr id="19" name="TextBox 18"/>
          <p:cNvSpPr txBox="1"/>
          <p:nvPr/>
        </p:nvSpPr>
        <p:spPr>
          <a:xfrm>
            <a:off x="3261969" y="529487"/>
            <a:ext cx="317559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כי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ולפי הגדרה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46" y="648582"/>
            <a:ext cx="1876193" cy="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sp>
        <p:nvSpPr>
          <p:cNvPr id="16" name="TextBox 15"/>
          <p:cNvSpPr txBox="1"/>
          <p:nvPr/>
        </p:nvSpPr>
        <p:spPr>
          <a:xfrm>
            <a:off x="3367742" y="597266"/>
            <a:ext cx="85725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</a:t>
            </a:r>
            <a:endParaRPr lang="he-IL" sz="25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626" y="297403"/>
            <a:ext cx="5208382" cy="1216000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2" y="2127201"/>
            <a:ext cx="6214096" cy="12160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31" y="2429678"/>
            <a:ext cx="2835809" cy="611048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08" y="2184353"/>
            <a:ext cx="79238" cy="160000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309" y="2219038"/>
            <a:ext cx="94476" cy="114286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" y="4160163"/>
            <a:ext cx="2739809" cy="1216000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77" y="4160162"/>
            <a:ext cx="4115809" cy="1216000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16" y="4160163"/>
            <a:ext cx="2636190" cy="1216000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70" y="1750397"/>
            <a:ext cx="3053714" cy="304000"/>
          </a:xfrm>
          <a:prstGeom prst="rect">
            <a:avLst/>
          </a:prstGeom>
        </p:spPr>
      </p:pic>
      <p:cxnSp>
        <p:nvCxnSpPr>
          <p:cNvPr id="38" name="מחבר חץ ישר 37"/>
          <p:cNvCxnSpPr/>
          <p:nvPr/>
        </p:nvCxnSpPr>
        <p:spPr>
          <a:xfrm>
            <a:off x="9462865" y="2183786"/>
            <a:ext cx="0" cy="424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תמונה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87" y="2429678"/>
            <a:ext cx="2800763" cy="608000"/>
          </a:xfrm>
          <a:prstGeom prst="rect">
            <a:avLst/>
          </a:prstGeom>
        </p:spPr>
      </p:pic>
      <p:sp>
        <p:nvSpPr>
          <p:cNvPr id="29" name="סוגר מסולסל שמאלי 28"/>
          <p:cNvSpPr/>
          <p:nvPr/>
        </p:nvSpPr>
        <p:spPr>
          <a:xfrm rot="16200000">
            <a:off x="8587099" y="4397563"/>
            <a:ext cx="262638" cy="22198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343899" y="5828293"/>
            <a:ext cx="111721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2228850" y="5828293"/>
            <a:ext cx="599177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מכיוון שגם פורשים את </a:t>
            </a:r>
            <a:r>
              <a:rPr lang="en-US" sz="2500" dirty="0" smtClean="0"/>
              <a:t>W</a:t>
            </a:r>
            <a:r>
              <a:rPr lang="he-IL" sz="2500" dirty="0" smtClean="0"/>
              <a:t> הם בסיס ל </a:t>
            </a:r>
            <a:r>
              <a:rPr lang="en-US" sz="2500" dirty="0" smtClean="0"/>
              <a:t>W</a:t>
            </a:r>
            <a:endParaRPr lang="he-IL" sz="25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07" y="6021435"/>
            <a:ext cx="1478095" cy="2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2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/>
      <p:bldP spid="3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sp>
        <p:nvSpPr>
          <p:cNvPr id="16" name="TextBox 15"/>
          <p:cNvSpPr txBox="1"/>
          <p:nvPr/>
        </p:nvSpPr>
        <p:spPr>
          <a:xfrm>
            <a:off x="3367742" y="597266"/>
            <a:ext cx="85725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</a:t>
            </a:r>
            <a:endParaRPr lang="he-IL" sz="25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626" y="297403"/>
            <a:ext cx="5208382" cy="1216000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2" y="2127201"/>
            <a:ext cx="6214096" cy="12160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31" y="2429678"/>
            <a:ext cx="2835809" cy="611048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08" y="2184353"/>
            <a:ext cx="79238" cy="160000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309" y="2219038"/>
            <a:ext cx="94476" cy="114286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70" y="1750397"/>
            <a:ext cx="3053714" cy="304000"/>
          </a:xfrm>
          <a:prstGeom prst="rect">
            <a:avLst/>
          </a:prstGeom>
        </p:spPr>
      </p:pic>
      <p:cxnSp>
        <p:nvCxnSpPr>
          <p:cNvPr id="38" name="מחבר חץ ישר 37"/>
          <p:cNvCxnSpPr/>
          <p:nvPr/>
        </p:nvCxnSpPr>
        <p:spPr>
          <a:xfrm>
            <a:off x="9462865" y="2183786"/>
            <a:ext cx="0" cy="424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87" y="2429678"/>
            <a:ext cx="2800763" cy="608000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" y="723412"/>
            <a:ext cx="1478095" cy="22476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629899" y="4570993"/>
            <a:ext cx="109266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עובדה: </a:t>
            </a:r>
            <a:endParaRPr lang="he-IL" sz="2500" dirty="0"/>
          </a:p>
        </p:txBody>
      </p:sp>
      <p:sp>
        <p:nvSpPr>
          <p:cNvPr id="21" name="TextBox 20"/>
          <p:cNvSpPr txBox="1"/>
          <p:nvPr/>
        </p:nvSpPr>
        <p:spPr>
          <a:xfrm>
            <a:off x="8076769" y="4570993"/>
            <a:ext cx="22483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באופן כללי, עבור 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518" y="4693329"/>
            <a:ext cx="1563810" cy="23238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817388" y="4570993"/>
            <a:ext cx="22483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 כי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90" y="5914537"/>
            <a:ext cx="1228571" cy="22476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421069" y="5411066"/>
            <a:ext cx="2248379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מספר עמודות ללא איבר מוביל בצורה מדורגת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87" y="5914537"/>
            <a:ext cx="1712381" cy="23047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279083" y="5603426"/>
            <a:ext cx="211069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מספר משתנים חופשיים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263114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5" grpId="0"/>
      <p:bldP spid="30" grpId="0"/>
      <p:bldP spid="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258050" y="513343"/>
            <a:ext cx="44645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 (השלישי חינם):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01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42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33975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0497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71951" y="1413783"/>
            <a:ext cx="71896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</a:t>
            </a:r>
            <a:r>
              <a:rPr lang="he-IL" sz="2800" b="1" dirty="0" smtClean="0"/>
              <a:t>שניים</a:t>
            </a:r>
            <a:r>
              <a:rPr lang="he-IL" sz="2800" dirty="0" smtClean="0"/>
              <a:t> מהבאים מתקיימים אז  </a:t>
            </a:r>
            <a:r>
              <a:rPr lang="he-IL" sz="2800" b="1" dirty="0" smtClean="0"/>
              <a:t>גם השלישי</a:t>
            </a:r>
            <a:r>
              <a:rPr lang="he-IL" sz="2800" dirty="0" smtClean="0"/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71951" y="2126386"/>
            <a:ext cx="7189610" cy="1951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err="1" smtClean="0"/>
              <a:t>הוקטורים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err="1" smtClean="0"/>
              <a:t>הוקטורים</a:t>
            </a:r>
            <a:r>
              <a:rPr lang="he-IL" sz="2800" dirty="0" smtClean="0"/>
              <a:t> פורשים את </a:t>
            </a:r>
            <a:r>
              <a:rPr lang="en-US" sz="2800" dirty="0" smtClean="0"/>
              <a:t>V</a:t>
            </a:r>
            <a:endParaRPr lang="he-IL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מספר </a:t>
            </a:r>
            <a:r>
              <a:rPr lang="he-IL" sz="2800" dirty="0" err="1" smtClean="0"/>
              <a:t>הוקטורים</a:t>
            </a:r>
            <a:r>
              <a:rPr lang="he-IL" sz="2800" dirty="0" smtClean="0"/>
              <a:t>  =  </a:t>
            </a:r>
            <a:r>
              <a:rPr lang="he-IL" sz="2800" dirty="0" err="1" smtClean="0"/>
              <a:t>המימד</a:t>
            </a:r>
            <a:r>
              <a:rPr lang="he-IL" sz="2800" dirty="0" smtClean="0"/>
              <a:t> של </a:t>
            </a:r>
            <a:r>
              <a:rPr lang="en-US" sz="2800" dirty="0" smtClean="0"/>
              <a:t>V</a:t>
            </a:r>
            <a:endParaRPr lang="he-IL" sz="2800" dirty="0" smtClean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43" y="3023048"/>
            <a:ext cx="3671467" cy="3541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76" y="3745527"/>
            <a:ext cx="1600000" cy="25173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619999" y="5347608"/>
            <a:ext cx="38558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במקרה זה נקבל בסיס!</a:t>
            </a:r>
          </a:p>
        </p:txBody>
      </p:sp>
    </p:spTree>
    <p:extLst>
      <p:ext uri="{BB962C8B-B14F-4D97-AF65-F5344CB8AC3E}">
        <p14:creationId xmlns:p14="http://schemas.microsoft.com/office/powerpoint/2010/main" val="1644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258050" y="513343"/>
            <a:ext cx="44645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 (השלישי חינם):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01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42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33975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0497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71951" y="1413783"/>
            <a:ext cx="71896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</a:t>
            </a:r>
            <a:r>
              <a:rPr lang="he-IL" sz="2800" b="1" dirty="0" smtClean="0"/>
              <a:t>שניים</a:t>
            </a:r>
            <a:r>
              <a:rPr lang="he-IL" sz="2800" dirty="0" smtClean="0"/>
              <a:t> מהבאים מתקיימים אז  </a:t>
            </a:r>
            <a:r>
              <a:rPr lang="he-IL" sz="2800" b="1" dirty="0" smtClean="0"/>
              <a:t>גם השלישי</a:t>
            </a:r>
            <a:r>
              <a:rPr lang="he-IL" sz="2800" dirty="0" smtClean="0"/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71951" y="2126386"/>
            <a:ext cx="7189610" cy="1951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err="1" smtClean="0"/>
              <a:t>הוקטורים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err="1" smtClean="0"/>
              <a:t>הוקטורים</a:t>
            </a:r>
            <a:r>
              <a:rPr lang="he-IL" sz="2800" dirty="0" smtClean="0"/>
              <a:t> פורשים את </a:t>
            </a:r>
            <a:r>
              <a:rPr lang="en-US" sz="2800" dirty="0" smtClean="0"/>
              <a:t>V</a:t>
            </a:r>
            <a:endParaRPr lang="he-IL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מספר </a:t>
            </a:r>
            <a:r>
              <a:rPr lang="he-IL" sz="2800" dirty="0" err="1" smtClean="0"/>
              <a:t>הוקטורים</a:t>
            </a:r>
            <a:r>
              <a:rPr lang="he-IL" sz="2800" dirty="0" smtClean="0"/>
              <a:t>  =  </a:t>
            </a:r>
            <a:r>
              <a:rPr lang="he-IL" sz="2800" dirty="0" err="1" smtClean="0"/>
              <a:t>המימד</a:t>
            </a:r>
            <a:r>
              <a:rPr lang="he-IL" sz="2800" dirty="0" smtClean="0"/>
              <a:t> של </a:t>
            </a:r>
            <a:r>
              <a:rPr lang="en-US" sz="2800" dirty="0" smtClean="0"/>
              <a:t>V</a:t>
            </a:r>
            <a:endParaRPr lang="he-IL" sz="2800" dirty="0" smtClean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43" y="3023048"/>
            <a:ext cx="3671467" cy="3541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76" y="3745527"/>
            <a:ext cx="1600000" cy="25173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0687050" y="4566558"/>
            <a:ext cx="112218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0" y="4647942"/>
            <a:ext cx="1350476" cy="314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72325" y="4566558"/>
            <a:ext cx="151549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ראינו כי:</a:t>
            </a: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64" y="4647942"/>
            <a:ext cx="5396190" cy="380952"/>
          </a:xfrm>
          <a:prstGeom prst="rect">
            <a:avLst/>
          </a:prstGeom>
        </p:spPr>
      </p:pic>
      <p:sp>
        <p:nvSpPr>
          <p:cNvPr id="4" name="סוגר מסולסל ימני 3"/>
          <p:cNvSpPr/>
          <p:nvPr/>
        </p:nvSpPr>
        <p:spPr>
          <a:xfrm rot="5400000">
            <a:off x="3875010" y="3539888"/>
            <a:ext cx="508050" cy="36100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09327" y="5660967"/>
            <a:ext cx="262464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פורשים את </a:t>
            </a:r>
            <a:r>
              <a:rPr lang="en-US" sz="2500" dirty="0" smtClean="0"/>
              <a:t>V</a:t>
            </a:r>
            <a:endParaRPr lang="he-IL" sz="25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100765" y="6138021"/>
            <a:ext cx="54417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בנוסף, יש 3 וקטורים כמו </a:t>
            </a:r>
            <a:r>
              <a:rPr lang="he-IL" sz="2500" dirty="0" err="1" smtClean="0"/>
              <a:t>המימד</a:t>
            </a:r>
            <a:r>
              <a:rPr lang="he-IL" sz="2500" dirty="0" smtClean="0"/>
              <a:t> של </a:t>
            </a:r>
            <a:r>
              <a:rPr lang="en-US" sz="2500" dirty="0" smtClean="0"/>
              <a:t>V</a:t>
            </a:r>
            <a:endParaRPr lang="he-IL" sz="25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7930073" y="5660967"/>
            <a:ext cx="4116659" cy="47705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לפי </a:t>
            </a:r>
            <a:r>
              <a:rPr lang="he-IL" sz="2500" dirty="0"/>
              <a:t>השלישי חינם הם בסיס</a:t>
            </a:r>
          </a:p>
        </p:txBody>
      </p:sp>
    </p:spTree>
    <p:extLst>
      <p:ext uri="{BB962C8B-B14F-4D97-AF65-F5344CB8AC3E}">
        <p14:creationId xmlns:p14="http://schemas.microsoft.com/office/powerpoint/2010/main" val="24390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48056" y="238893"/>
            <a:ext cx="11622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שאלה: האם וקטור האפס יכול להתקבל מצירוף לינארי לא </a:t>
            </a:r>
            <a:r>
              <a:rPr lang="he-IL" sz="2800" dirty="0" err="1" smtClean="0"/>
              <a:t>טריוואלי</a:t>
            </a:r>
            <a:r>
              <a:rPr lang="he-IL" sz="2800" dirty="0" smtClean="0"/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676007" y="95149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 עבור  </a:t>
            </a:r>
            <a:endParaRPr lang="he-IL" sz="25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227" y="1039620"/>
            <a:ext cx="1122135" cy="3008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6" y="996949"/>
            <a:ext cx="6558095" cy="113904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6" y="2863467"/>
            <a:ext cx="8182857" cy="113904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6" y="4729985"/>
            <a:ext cx="4300952" cy="113904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0" y="4729985"/>
            <a:ext cx="4205714" cy="11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10429876" y="4566558"/>
            <a:ext cx="137936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מכאן ש: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3274" y="5463684"/>
            <a:ext cx="395287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שני איברים ב </a:t>
            </a:r>
            <a:r>
              <a:rPr lang="en-US" sz="2500" dirty="0" smtClean="0"/>
              <a:t>V</a:t>
            </a:r>
            <a:r>
              <a:rPr lang="he-IL" sz="2500" dirty="0" smtClean="0"/>
              <a:t> </a:t>
            </a:r>
            <a:r>
              <a:rPr lang="he-IL" sz="2500" dirty="0" err="1" smtClean="0"/>
              <a:t>שמימדו</a:t>
            </a:r>
            <a:r>
              <a:rPr lang="he-IL" sz="2500" dirty="0" smtClean="0"/>
              <a:t> =2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24850" y="6021855"/>
            <a:ext cx="232610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בנוסף, הם </a:t>
            </a:r>
            <a:r>
              <a:rPr lang="he-IL" sz="2500" dirty="0" err="1" smtClean="0"/>
              <a:t>בת"ל</a:t>
            </a:r>
            <a:endParaRPr lang="he-IL" sz="25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1219729" y="4628475"/>
            <a:ext cx="4116659" cy="47705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לפי </a:t>
            </a:r>
            <a:r>
              <a:rPr lang="he-IL" sz="2500" dirty="0"/>
              <a:t>השלישי חינם הם </a:t>
            </a:r>
            <a:r>
              <a:rPr lang="he-IL" sz="2500" dirty="0" smtClean="0"/>
              <a:t>בסיס ל </a:t>
            </a:r>
            <a:r>
              <a:rPr lang="en-US" sz="2500" dirty="0" smtClean="0"/>
              <a:t>V</a:t>
            </a:r>
            <a:endParaRPr lang="he-IL" sz="2500" dirty="0"/>
          </a:p>
        </p:txBody>
      </p:sp>
      <p:sp>
        <p:nvSpPr>
          <p:cNvPr id="22" name="TextBox 21"/>
          <p:cNvSpPr txBox="1"/>
          <p:nvPr/>
        </p:nvSpPr>
        <p:spPr>
          <a:xfrm>
            <a:off x="10687050" y="727983"/>
            <a:ext cx="112218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82" y="510129"/>
            <a:ext cx="3480381" cy="91276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133850" y="727983"/>
            <a:ext cx="147603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מימד</a:t>
            </a:r>
            <a:r>
              <a:rPr lang="he-IL" sz="2500" dirty="0" smtClean="0"/>
              <a:t>= 2</a:t>
            </a:r>
          </a:p>
        </p:txBody>
      </p:sp>
      <p:sp>
        <p:nvSpPr>
          <p:cNvPr id="32" name="סוגר מסולסל ימני 31"/>
          <p:cNvSpPr/>
          <p:nvPr/>
        </p:nvSpPr>
        <p:spPr>
          <a:xfrm rot="5400000">
            <a:off x="8417975" y="207429"/>
            <a:ext cx="318573" cy="2676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19900" y="1822113"/>
            <a:ext cx="295802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r>
              <a:rPr lang="he-IL" sz="2500" dirty="0" smtClean="0"/>
              <a:t> ופורשים את </a:t>
            </a:r>
            <a:r>
              <a:rPr lang="en-US" sz="2500" dirty="0" smtClean="0"/>
              <a:t>V</a:t>
            </a:r>
            <a:endParaRPr lang="he-IL" sz="25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10195651" y="3033033"/>
            <a:ext cx="161358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 כי</a:t>
            </a:r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71" y="2882028"/>
            <a:ext cx="3740952" cy="91123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65" y="2885579"/>
            <a:ext cx="3937524" cy="91123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495" y="4410621"/>
            <a:ext cx="2360381" cy="91276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3" y="5565474"/>
            <a:ext cx="3519999" cy="9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7" grpId="0"/>
      <p:bldP spid="18" grpId="0"/>
      <p:bldP spid="21" grpId="0" animBg="1"/>
      <p:bldP spid="3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20275" y="513343"/>
            <a:ext cx="19022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426" y="682257"/>
            <a:ext cx="253867" cy="24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33975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136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1735" y="1413783"/>
            <a:ext cx="2979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 smtClean="0"/>
              <a:t>תמיד מתקיים כי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687050" y="3837676"/>
            <a:ext cx="112218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293" y="3948086"/>
            <a:ext cx="1000000" cy="2685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19875" y="3837676"/>
            <a:ext cx="206794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 תת מרחב </a:t>
            </a: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02" y="3939158"/>
            <a:ext cx="1087620" cy="3066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820275" y="4736978"/>
            <a:ext cx="7482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ואם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91474" y="513343"/>
            <a:ext cx="7944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</a:t>
            </a:r>
            <a:r>
              <a:rPr lang="en-US" sz="2800" dirty="0" smtClean="0"/>
              <a:t>-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15" y="682258"/>
            <a:ext cx="1109335" cy="29226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45525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65" y="1565452"/>
            <a:ext cx="2417070" cy="294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381735" y="2128306"/>
            <a:ext cx="2979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 smtClean="0"/>
              <a:t>אם מתקיים כי </a:t>
            </a:r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65" y="2279976"/>
            <a:ext cx="2417070" cy="25173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52975" y="2128306"/>
            <a:ext cx="6840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</a:t>
            </a: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78" y="2279976"/>
            <a:ext cx="1109335" cy="249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08887" y="2805979"/>
            <a:ext cx="50672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(ת"מ שמוכל </a:t>
            </a:r>
            <a:r>
              <a:rPr lang="he-IL" sz="2000" dirty="0" err="1" smtClean="0"/>
              <a:t>בת"מ</a:t>
            </a:r>
            <a:r>
              <a:rPr lang="he-IL" sz="2000" dirty="0" smtClean="0"/>
              <a:t> אחר מאותו  </a:t>
            </a:r>
            <a:r>
              <a:rPr lang="he-IL" sz="2000" dirty="0" err="1" smtClean="0"/>
              <a:t>מימד</a:t>
            </a:r>
            <a:r>
              <a:rPr lang="he-IL" sz="2000" dirty="0" smtClean="0"/>
              <a:t> - הם שווים)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93319" y="3837676"/>
            <a:ext cx="206794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מקיים כי </a:t>
            </a:r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49" y="3939159"/>
            <a:ext cx="1478097" cy="262857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850" y="4862172"/>
            <a:ext cx="1478097" cy="22666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050515" y="4736978"/>
            <a:ext cx="74822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</a:t>
            </a:r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02" y="4862172"/>
            <a:ext cx="1087620" cy="2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4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3" grpId="0"/>
      <p:bldP spid="17" grpId="0"/>
      <p:bldP spid="27" grpId="0"/>
      <p:bldP spid="29" grpId="0"/>
      <p:bldP spid="31" grpId="0"/>
      <p:bldP spid="36" grpId="0"/>
      <p:bldP spid="4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20275" y="513343"/>
            <a:ext cx="19022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426" y="682257"/>
            <a:ext cx="253867" cy="24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33975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136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1735" y="1413783"/>
            <a:ext cx="2979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 smtClean="0"/>
              <a:t>תמיד מתקיים כי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687050" y="3837676"/>
            <a:ext cx="112218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91474" y="513343"/>
            <a:ext cx="7944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</a:t>
            </a:r>
            <a:r>
              <a:rPr lang="en-US" sz="2800" dirty="0" smtClean="0"/>
              <a:t>-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15" y="682258"/>
            <a:ext cx="1109335" cy="29226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45525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65" y="1565452"/>
            <a:ext cx="2417070" cy="294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381735" y="2128306"/>
            <a:ext cx="2979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 smtClean="0"/>
              <a:t>אם מתקיים כי </a:t>
            </a:r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65" y="2279976"/>
            <a:ext cx="2417070" cy="25173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52975" y="2128306"/>
            <a:ext cx="6840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</a:t>
            </a: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78" y="2279976"/>
            <a:ext cx="1109335" cy="249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08887" y="2805979"/>
            <a:ext cx="50672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(ת"מ שמוכל </a:t>
            </a:r>
            <a:r>
              <a:rPr lang="he-IL" sz="2000" dirty="0" err="1" smtClean="0"/>
              <a:t>בת"מ</a:t>
            </a:r>
            <a:r>
              <a:rPr lang="he-IL" sz="2000" dirty="0" smtClean="0"/>
              <a:t> אחר מאותו  </a:t>
            </a:r>
            <a:r>
              <a:rPr lang="he-IL" sz="2000" dirty="0" err="1" smtClean="0"/>
              <a:t>מימד</a:t>
            </a:r>
            <a:r>
              <a:rPr lang="he-IL" sz="2000" dirty="0" smtClean="0"/>
              <a:t> - הם שווים)</a:t>
            </a: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32" y="3629268"/>
            <a:ext cx="228571" cy="21523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514" y="3603899"/>
            <a:ext cx="314285" cy="22095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34422" y="3477836"/>
            <a:ext cx="112218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בסיס ל</a:t>
            </a:r>
          </a:p>
        </p:txBody>
      </p:sp>
      <p:cxnSp>
        <p:nvCxnSpPr>
          <p:cNvPr id="5" name="מחבר חץ ישר 4"/>
          <p:cNvCxnSpPr/>
          <p:nvPr/>
        </p:nvCxnSpPr>
        <p:spPr>
          <a:xfrm flipH="1">
            <a:off x="5387960" y="3957494"/>
            <a:ext cx="1153409" cy="294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תמונה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89" y="4395818"/>
            <a:ext cx="228571" cy="21523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685758" y="4271143"/>
            <a:ext cx="112218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endParaRPr lang="he-IL" sz="2500" dirty="0" smtClean="0"/>
          </a:p>
        </p:txBody>
      </p:sp>
      <p:cxnSp>
        <p:nvCxnSpPr>
          <p:cNvPr id="14" name="מחבר חץ ישר 13"/>
          <p:cNvCxnSpPr/>
          <p:nvPr/>
        </p:nvCxnSpPr>
        <p:spPr>
          <a:xfrm>
            <a:off x="6826062" y="3932880"/>
            <a:ext cx="1350972" cy="299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תמונה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34" y="4232490"/>
            <a:ext cx="1879995" cy="314285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58" y="5036901"/>
            <a:ext cx="1727619" cy="316190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70" y="5034854"/>
            <a:ext cx="1140952" cy="224762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22" y="6150334"/>
            <a:ext cx="281905" cy="17714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956775" y="5884963"/>
            <a:ext cx="1969273" cy="7078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לפי </a:t>
            </a:r>
            <a:r>
              <a:rPr lang="he-IL" sz="2000" dirty="0"/>
              <a:t>השלישי </a:t>
            </a:r>
            <a:r>
              <a:rPr lang="he-IL" sz="2000" dirty="0" smtClean="0"/>
              <a:t>חינם, </a:t>
            </a:r>
            <a:r>
              <a:rPr lang="en-US" sz="2000" dirty="0" smtClean="0"/>
              <a:t>B</a:t>
            </a:r>
            <a:r>
              <a:rPr lang="he-IL" sz="2000" dirty="0" smtClean="0"/>
              <a:t> בסיס ל </a:t>
            </a:r>
            <a:r>
              <a:rPr lang="en-US" sz="2000" dirty="0" smtClean="0"/>
              <a:t>V</a:t>
            </a:r>
            <a:endParaRPr lang="he-IL" sz="2000" dirty="0"/>
          </a:p>
        </p:txBody>
      </p:sp>
      <p:pic>
        <p:nvPicPr>
          <p:cNvPr id="57" name="תמונה 5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70" y="5530100"/>
            <a:ext cx="175238" cy="283810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34" y="6046847"/>
            <a:ext cx="1792376" cy="3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0" grpId="0"/>
      <p:bldP spid="37" grpId="0"/>
      <p:bldP spid="5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34449" y="461866"/>
            <a:ext cx="25908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משפט (</a:t>
            </a:r>
            <a:r>
              <a:rPr lang="he-IL" sz="2500" dirty="0" err="1" smtClean="0"/>
              <a:t>המימדים</a:t>
            </a:r>
            <a:r>
              <a:rPr lang="he-IL" sz="2500" dirty="0" smtClean="0"/>
              <a:t>):</a:t>
            </a:r>
            <a:endParaRPr lang="en-US" sz="2500" dirty="0"/>
          </a:p>
        </p:txBody>
      </p:sp>
      <p:sp>
        <p:nvSpPr>
          <p:cNvPr id="15" name="TextBox 14"/>
          <p:cNvSpPr txBox="1"/>
          <p:nvPr/>
        </p:nvSpPr>
        <p:spPr>
          <a:xfrm>
            <a:off x="7873187" y="455319"/>
            <a:ext cx="1149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יהא</a:t>
            </a:r>
            <a:endParaRPr lang="en-US" sz="2500" dirty="0"/>
          </a:p>
        </p:txBody>
      </p:sp>
      <p:pic>
        <p:nvPicPr>
          <p:cNvPr id="71" name="תמונה 7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144" y="2424914"/>
            <a:ext cx="801524" cy="21485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544989" y="453733"/>
            <a:ext cx="1149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מ"ו</a:t>
            </a:r>
            <a:endParaRPr lang="en-US" sz="2500" dirty="0"/>
          </a:p>
        </p:txBody>
      </p:sp>
      <p:sp>
        <p:nvSpPr>
          <p:cNvPr id="34" name="TextBox 33"/>
          <p:cNvSpPr txBox="1"/>
          <p:nvPr/>
        </p:nvSpPr>
        <p:spPr>
          <a:xfrm>
            <a:off x="5528465" y="453733"/>
            <a:ext cx="1149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ו-</a:t>
            </a:r>
            <a:endParaRPr lang="en-US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73" y="588964"/>
            <a:ext cx="975240" cy="2761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18049" y="453733"/>
            <a:ext cx="8383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ת"מ</a:t>
            </a:r>
            <a:endParaRPr lang="en-US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25" y="1481807"/>
            <a:ext cx="7344762" cy="31428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186978" y="453733"/>
            <a:ext cx="1149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אזי:</a:t>
            </a:r>
            <a:endParaRPr lang="en-US" sz="2500" dirty="0"/>
          </a:p>
        </p:txBody>
      </p:sp>
      <p:sp>
        <p:nvSpPr>
          <p:cNvPr id="38" name="TextBox 37"/>
          <p:cNvSpPr txBox="1"/>
          <p:nvPr/>
        </p:nvSpPr>
        <p:spPr>
          <a:xfrm>
            <a:off x="10563225" y="2349167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תרגיל: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8681290" y="2349167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000" dirty="0" smtClean="0"/>
              <a:t>נתונים </a:t>
            </a:r>
            <a:endParaRPr lang="en-US" sz="2000" dirty="0"/>
          </a:p>
        </p:txBody>
      </p:sp>
      <p:pic>
        <p:nvPicPr>
          <p:cNvPr id="72" name="תמונה 7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809" y="2464765"/>
            <a:ext cx="780190" cy="22095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295187" y="2349167"/>
            <a:ext cx="217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ת"מ </a:t>
            </a:r>
            <a:r>
              <a:rPr lang="he-IL" sz="2000" dirty="0" err="1" smtClean="0"/>
              <a:t>מימד</a:t>
            </a:r>
            <a:r>
              <a:rPr lang="he-IL" sz="2000" dirty="0" smtClean="0"/>
              <a:t> 2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2734690" y="2362000"/>
            <a:ext cx="3288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000" dirty="0" smtClean="0"/>
              <a:t>מה האפשרויות עבור</a:t>
            </a:r>
            <a:endParaRPr lang="en-US" sz="2000" dirty="0"/>
          </a:p>
        </p:txBody>
      </p:sp>
      <p:pic>
        <p:nvPicPr>
          <p:cNvPr id="73" name="תמונה 7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78" y="2484478"/>
            <a:ext cx="1418667" cy="21333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575149" y="4307836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אחרת: 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-41480" y="5045906"/>
            <a:ext cx="4166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ובצירוף משפט </a:t>
            </a:r>
            <a:r>
              <a:rPr lang="he-IL" sz="2000" dirty="0" err="1" smtClean="0"/>
              <a:t>המימדים</a:t>
            </a:r>
            <a:r>
              <a:rPr lang="he-IL" sz="2000" dirty="0" smtClean="0"/>
              <a:t> נקבל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8835447" y="5037258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כיוון ש</a:t>
            </a:r>
            <a:endParaRPr lang="en-US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661" y="5144931"/>
            <a:ext cx="1612190" cy="24838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287081" y="5085320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נקבל</a:t>
            </a:r>
            <a:endParaRPr lang="en-US" sz="2000" dirty="0"/>
          </a:p>
        </p:txBody>
      </p:sp>
      <p:pic>
        <p:nvPicPr>
          <p:cNvPr id="81" name="תמונה 8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27" y="5166704"/>
            <a:ext cx="2119619" cy="251429"/>
          </a:xfrm>
          <a:prstGeom prst="rect">
            <a:avLst/>
          </a:prstGeom>
        </p:spPr>
      </p:pic>
      <p:grpSp>
        <p:nvGrpSpPr>
          <p:cNvPr id="47" name="קבוצה 46"/>
          <p:cNvGrpSpPr/>
          <p:nvPr/>
        </p:nvGrpSpPr>
        <p:grpSpPr>
          <a:xfrm>
            <a:off x="768494" y="484883"/>
            <a:ext cx="2139264" cy="1240910"/>
            <a:chOff x="128652" y="4594382"/>
            <a:chExt cx="3298317" cy="1913234"/>
          </a:xfrm>
        </p:grpSpPr>
        <p:sp>
          <p:nvSpPr>
            <p:cNvPr id="48" name="אליפסה 47"/>
            <p:cNvSpPr/>
            <p:nvPr/>
          </p:nvSpPr>
          <p:spPr>
            <a:xfrm>
              <a:off x="139645" y="4594382"/>
              <a:ext cx="1956820" cy="19132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אליפסה 48"/>
            <p:cNvSpPr/>
            <p:nvPr/>
          </p:nvSpPr>
          <p:spPr>
            <a:xfrm>
              <a:off x="1470149" y="4594382"/>
              <a:ext cx="1956820" cy="19132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אליפסה 49"/>
            <p:cNvSpPr/>
            <p:nvPr/>
          </p:nvSpPr>
          <p:spPr>
            <a:xfrm>
              <a:off x="128652" y="4594382"/>
              <a:ext cx="1956820" cy="191323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1" name="תמונה 5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34" y="5393794"/>
              <a:ext cx="232000" cy="157714"/>
            </a:xfrm>
            <a:prstGeom prst="rect">
              <a:avLst/>
            </a:prstGeom>
          </p:spPr>
        </p:pic>
        <p:pic>
          <p:nvPicPr>
            <p:cNvPr id="52" name="תמונה 51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076" y="5338123"/>
              <a:ext cx="236571" cy="157714"/>
            </a:xfrm>
            <a:prstGeom prst="rect">
              <a:avLst/>
            </a:prstGeom>
          </p:spPr>
        </p:pic>
        <p:sp>
          <p:nvSpPr>
            <p:cNvPr id="53" name="אליפסה 52"/>
            <p:cNvSpPr/>
            <p:nvPr/>
          </p:nvSpPr>
          <p:spPr>
            <a:xfrm>
              <a:off x="1470149" y="4834993"/>
              <a:ext cx="615323" cy="139788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תמונה 53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322" y="5725903"/>
              <a:ext cx="712000" cy="157714"/>
            </a:xfrm>
            <a:prstGeom prst="rect">
              <a:avLst/>
            </a:prstGeom>
          </p:spPr>
        </p:pic>
      </p:grpSp>
      <p:pic>
        <p:nvPicPr>
          <p:cNvPr id="82" name="תמונה 8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61" y="5926862"/>
            <a:ext cx="5679238" cy="251429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04" y="5974101"/>
            <a:ext cx="1689905" cy="20419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0563225" y="2983543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פתרון:</a:t>
            </a:r>
            <a:endParaRPr lang="en-US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661" y="3108476"/>
            <a:ext cx="3047619" cy="213333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9597105" y="3688494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אם </a:t>
            </a:r>
            <a:endParaRPr lang="en-US" sz="2000" dirty="0"/>
          </a:p>
        </p:txBody>
      </p:sp>
      <p:pic>
        <p:nvPicPr>
          <p:cNvPr id="75" name="תמונה 7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85" y="3793070"/>
            <a:ext cx="1894095" cy="213333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777812" y="3698610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אז</a:t>
            </a:r>
            <a:endParaRPr lang="en-US" sz="2000" dirty="0"/>
          </a:p>
        </p:txBody>
      </p:sp>
      <p:pic>
        <p:nvPicPr>
          <p:cNvPr id="76" name="תמונה 7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69" y="3807990"/>
            <a:ext cx="1632000" cy="210286"/>
          </a:xfrm>
          <a:prstGeom prst="rect">
            <a:avLst/>
          </a:prstGeom>
        </p:spPr>
      </p:pic>
      <p:pic>
        <p:nvPicPr>
          <p:cNvPr id="77" name="תמונה 7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28" y="3786113"/>
            <a:ext cx="582095" cy="210286"/>
          </a:xfrm>
          <a:prstGeom prst="rect">
            <a:avLst/>
          </a:prstGeom>
        </p:spPr>
      </p:pic>
      <p:cxnSp>
        <p:nvCxnSpPr>
          <p:cNvPr id="66" name="מחבר חץ ישר 65"/>
          <p:cNvCxnSpPr/>
          <p:nvPr/>
        </p:nvCxnSpPr>
        <p:spPr>
          <a:xfrm>
            <a:off x="4520454" y="3345334"/>
            <a:ext cx="2981207" cy="427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59503" y="3105929"/>
            <a:ext cx="3517380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 smtClean="0"/>
              <a:t>(ת"מ שמוכל </a:t>
            </a:r>
            <a:r>
              <a:rPr lang="he-IL" sz="1300" dirty="0" err="1" smtClean="0"/>
              <a:t>בת"מ</a:t>
            </a:r>
            <a:r>
              <a:rPr lang="he-IL" sz="1300" dirty="0" smtClean="0"/>
              <a:t> אחר מאותו  </a:t>
            </a:r>
            <a:r>
              <a:rPr lang="he-IL" sz="1300" dirty="0" err="1" smtClean="0"/>
              <a:t>מימד</a:t>
            </a:r>
            <a:r>
              <a:rPr lang="he-IL" sz="1300" dirty="0" smtClean="0"/>
              <a:t> - הם שווים)</a:t>
            </a:r>
          </a:p>
        </p:txBody>
      </p:sp>
      <p:pic>
        <p:nvPicPr>
          <p:cNvPr id="79" name="תמונה 7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97" y="4432749"/>
            <a:ext cx="1886476" cy="213333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6616191" y="4307836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הוכחה:</a:t>
            </a:r>
            <a:endParaRPr lang="en-US" sz="20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77" y="588965"/>
            <a:ext cx="226667" cy="2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8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57" grpId="0"/>
      <p:bldP spid="59" grpId="0"/>
      <p:bldP spid="62" grpId="0"/>
      <p:bldP spid="67" grpId="0"/>
      <p:bldP spid="7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804416" y="1357059"/>
            <a:ext cx="9144000" cy="1433766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0000" dirty="0" smtClean="0"/>
              <a:t>הרחבה וצמצום לבסיס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100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7368" y="1611114"/>
            <a:ext cx="2950016" cy="95410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כל קבוצה פורשת ניתן לצמצם לבסיס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36656" y="1611114"/>
            <a:ext cx="2950016" cy="95410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כל קבוצה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 ניתן להרחיב לבסיס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3526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20375" y="2497303"/>
            <a:ext cx="110218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10576365" y="13987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</a:t>
            </a:r>
            <a:endParaRPr lang="he-IL" sz="2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83" y="1506798"/>
            <a:ext cx="339048" cy="2609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59199" y="1398747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השלם את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49" y="1187384"/>
            <a:ext cx="2596419" cy="10023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600301" y="4096502"/>
            <a:ext cx="1644357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500" dirty="0" smtClean="0"/>
              <a:t>חישבנו כבר</a:t>
            </a:r>
            <a:endParaRPr lang="he-IL" sz="15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31" y="2708738"/>
            <a:ext cx="6827124" cy="1002362"/>
          </a:xfrm>
          <a:prstGeom prst="rect">
            <a:avLst/>
          </a:prstGeom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46</a:t>
            </a:fld>
            <a:endParaRPr lang="he-IL"/>
          </a:p>
        </p:txBody>
      </p:sp>
      <p:sp>
        <p:nvSpPr>
          <p:cNvPr id="25" name="TextBox 24"/>
          <p:cNvSpPr txBox="1"/>
          <p:nvPr/>
        </p:nvSpPr>
        <p:spPr>
          <a:xfrm>
            <a:off x="4698080" y="1398747"/>
            <a:ext cx="145477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לבסיס של</a:t>
            </a:r>
            <a:endParaRPr lang="he-IL" sz="2500" dirty="0"/>
          </a:p>
        </p:txBody>
      </p:sp>
      <p:sp>
        <p:nvSpPr>
          <p:cNvPr id="28" name="TextBox 27"/>
          <p:cNvSpPr txBox="1"/>
          <p:nvPr/>
        </p:nvSpPr>
        <p:spPr>
          <a:xfrm>
            <a:off x="10576365" y="29734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משפט:</a:t>
            </a:r>
            <a:endParaRPr lang="he-IL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9976103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36" y="437916"/>
            <a:ext cx="226667" cy="22285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06449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8" y="437916"/>
            <a:ext cx="188572" cy="2304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7979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6152856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74" y="437917"/>
            <a:ext cx="1603815" cy="3180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06265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06" y="437918"/>
            <a:ext cx="1005718" cy="31809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2064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cxnSp>
        <p:nvCxnSpPr>
          <p:cNvPr id="43" name="מחבר חץ ישר 42"/>
          <p:cNvCxnSpPr/>
          <p:nvPr/>
        </p:nvCxnSpPr>
        <p:spPr>
          <a:xfrm flipV="1">
            <a:off x="6680469" y="3417305"/>
            <a:ext cx="0" cy="587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תמונה 4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93" y="2726686"/>
            <a:ext cx="1064381" cy="1002362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15" y="4195667"/>
            <a:ext cx="140190" cy="224000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69" y="4678303"/>
            <a:ext cx="3670857" cy="1002362"/>
          </a:xfrm>
          <a:prstGeom prst="rect">
            <a:avLst/>
          </a:prstGeom>
        </p:spPr>
      </p:pic>
      <p:sp>
        <p:nvSpPr>
          <p:cNvPr id="48" name="סוגר מסולסל ימני 47"/>
          <p:cNvSpPr/>
          <p:nvPr/>
        </p:nvSpPr>
        <p:spPr>
          <a:xfrm rot="16200000">
            <a:off x="7636309" y="-229760"/>
            <a:ext cx="347472" cy="2683691"/>
          </a:xfrm>
          <a:prstGeom prst="rightBrace">
            <a:avLst>
              <a:gd name="adj1" fmla="val 8333"/>
              <a:gd name="adj2" fmla="val 767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847344" y="4849892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cxnSp>
        <p:nvCxnSpPr>
          <p:cNvPr id="52" name="מחבר חץ ישר 51"/>
          <p:cNvCxnSpPr/>
          <p:nvPr/>
        </p:nvCxnSpPr>
        <p:spPr>
          <a:xfrm flipH="1">
            <a:off x="6468199" y="5221224"/>
            <a:ext cx="2405301" cy="1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525463" y="4611365"/>
            <a:ext cx="239336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קבוצה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עם</a:t>
            </a:r>
            <a:endParaRPr lang="he-IL" sz="2500" dirty="0"/>
          </a:p>
        </p:txBody>
      </p:sp>
      <p:pic>
        <p:nvPicPr>
          <p:cNvPr id="56" name="תמונה 5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929" y="5123478"/>
            <a:ext cx="1506669" cy="268571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9006839" y="5019236"/>
            <a:ext cx="109629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איברים </a:t>
            </a:r>
            <a:endParaRPr lang="he-IL" sz="2500" dirty="0"/>
          </a:p>
        </p:txBody>
      </p:sp>
      <p:sp>
        <p:nvSpPr>
          <p:cNvPr id="58" name="TextBox 57"/>
          <p:cNvSpPr txBox="1"/>
          <p:nvPr/>
        </p:nvSpPr>
        <p:spPr>
          <a:xfrm>
            <a:off x="7772400" y="5577020"/>
            <a:ext cx="414642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לכן, לפי השלישי חינם – בסיס!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88602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14" grpId="0"/>
      <p:bldP spid="23" grpId="0"/>
      <p:bldP spid="25" grpId="0"/>
      <p:bldP spid="28" grpId="0"/>
      <p:bldP spid="31" grpId="0"/>
      <p:bldP spid="34" grpId="0"/>
      <p:bldP spid="36" grpId="0"/>
      <p:bldP spid="37" grpId="0"/>
      <p:bldP spid="39" grpId="0"/>
      <p:bldP spid="41" grpId="0"/>
      <p:bldP spid="48" grpId="0" animBg="1"/>
      <p:bldP spid="49" grpId="0"/>
      <p:bldP spid="53" grpId="0"/>
      <p:bldP spid="57" grpId="0"/>
      <p:bldP spid="5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2850" y="141729"/>
            <a:ext cx="441007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השלמה קבוצה </a:t>
            </a:r>
            <a:r>
              <a:rPr lang="he-IL" sz="3500" dirty="0" err="1" smtClean="0">
                <a:cs typeface="+mj-cs"/>
              </a:rPr>
              <a:t>בת"ל</a:t>
            </a:r>
            <a:r>
              <a:rPr lang="he-IL" sz="3500" dirty="0" smtClean="0">
                <a:cs typeface="+mj-cs"/>
              </a:rPr>
              <a:t> לבסיס</a:t>
            </a:r>
            <a:endParaRPr lang="he-IL" sz="3500" dirty="0"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61" y="6297582"/>
            <a:ext cx="170993" cy="357073"/>
          </a:xfrm>
          <a:prstGeom prst="rect">
            <a:avLst/>
          </a:prstGeom>
        </p:spPr>
      </p:pic>
      <p:cxnSp>
        <p:nvCxnSpPr>
          <p:cNvPr id="6" name="מחבר ישר 5"/>
          <p:cNvCxnSpPr/>
          <p:nvPr/>
        </p:nvCxnSpPr>
        <p:spPr>
          <a:xfrm>
            <a:off x="1596755" y="5924550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79" y="5276863"/>
            <a:ext cx="749351" cy="41742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03" y="4043427"/>
            <a:ext cx="1325195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5" y="2785397"/>
            <a:ext cx="1901038" cy="417424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" y="1127310"/>
            <a:ext cx="3256407" cy="41742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79" y="2267165"/>
            <a:ext cx="45263" cy="379705"/>
          </a:xfrm>
          <a:prstGeom prst="rect">
            <a:avLst/>
          </a:prstGeom>
        </p:spPr>
      </p:pic>
      <p:cxnSp>
        <p:nvCxnSpPr>
          <p:cNvPr id="21" name="מחבר ישר 20"/>
          <p:cNvCxnSpPr/>
          <p:nvPr/>
        </p:nvCxnSpPr>
        <p:spPr>
          <a:xfrm>
            <a:off x="1596754" y="4784694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1605200" y="3504468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1680408" y="1792481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>
            <a:off x="1971429" y="6055503"/>
            <a:ext cx="29053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/>
          <p:nvPr/>
        </p:nvCxnSpPr>
        <p:spPr>
          <a:xfrm>
            <a:off x="1971429" y="4915647"/>
            <a:ext cx="29053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/>
          <p:nvPr/>
        </p:nvCxnSpPr>
        <p:spPr>
          <a:xfrm>
            <a:off x="1971429" y="3635421"/>
            <a:ext cx="29053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תמונה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72" y="5813390"/>
            <a:ext cx="2260625" cy="427482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451" y="5948097"/>
            <a:ext cx="372161" cy="233858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966" y="5836537"/>
            <a:ext cx="1129055" cy="389763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72" y="4701906"/>
            <a:ext cx="2856585" cy="41742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72" y="3422858"/>
            <a:ext cx="3432428" cy="417424"/>
          </a:xfrm>
          <a:prstGeom prst="rect">
            <a:avLst/>
          </a:prstGeom>
        </p:spPr>
      </p:pic>
      <p:sp>
        <p:nvSpPr>
          <p:cNvPr id="39" name="מלבן מעוגל 38"/>
          <p:cNvSpPr/>
          <p:nvPr/>
        </p:nvSpPr>
        <p:spPr>
          <a:xfrm>
            <a:off x="0" y="876680"/>
            <a:ext cx="3467100" cy="58479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extBox 39"/>
          <p:cNvSpPr txBox="1"/>
          <p:nvPr/>
        </p:nvSpPr>
        <p:spPr>
          <a:xfrm>
            <a:off x="545088" y="225588"/>
            <a:ext cx="2118423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9353550" y="8379"/>
            <a:ext cx="28003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איך מוצאים בסיס למרחב </a:t>
            </a:r>
            <a:r>
              <a:rPr lang="he-IL" sz="2800" dirty="0" err="1" smtClean="0">
                <a:cs typeface="+mj-cs"/>
              </a:rPr>
              <a:t>ממימד</a:t>
            </a:r>
            <a:r>
              <a:rPr lang="he-IL" sz="2800" dirty="0" smtClean="0">
                <a:cs typeface="+mj-cs"/>
              </a:rPr>
              <a:t>      ?</a:t>
            </a:r>
            <a:endParaRPr lang="he-IL" sz="2800" dirty="0">
              <a:cs typeface="+mj-cs"/>
            </a:endParaRPr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50" y="614997"/>
            <a:ext cx="228829" cy="188595"/>
          </a:xfrm>
          <a:prstGeom prst="rect">
            <a:avLst/>
          </a:prstGeom>
        </p:spPr>
      </p:pic>
      <p:cxnSp>
        <p:nvCxnSpPr>
          <p:cNvPr id="44" name="מחבר חץ ישר 43"/>
          <p:cNvCxnSpPr/>
          <p:nvPr/>
        </p:nvCxnSpPr>
        <p:spPr>
          <a:xfrm>
            <a:off x="1971429" y="2104409"/>
            <a:ext cx="29053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תמונה 4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72" y="1861314"/>
            <a:ext cx="5071947" cy="417424"/>
          </a:xfrm>
          <a:prstGeom prst="rect">
            <a:avLst/>
          </a:prstGeom>
        </p:spPr>
      </p:pic>
      <p:sp>
        <p:nvSpPr>
          <p:cNvPr id="28" name="מלבן מעוגל 27"/>
          <p:cNvSpPr/>
          <p:nvPr/>
        </p:nvSpPr>
        <p:spPr>
          <a:xfrm>
            <a:off x="2876550" y="1331884"/>
            <a:ext cx="279661" cy="262906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 מעוגל 31"/>
          <p:cNvSpPr/>
          <p:nvPr/>
        </p:nvSpPr>
        <p:spPr>
          <a:xfrm>
            <a:off x="9909143" y="517392"/>
            <a:ext cx="354761" cy="377957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3" y="1277725"/>
            <a:ext cx="338286" cy="212571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89" y="1127310"/>
            <a:ext cx="4614290" cy="417424"/>
          </a:xfrm>
          <a:prstGeom prst="rect">
            <a:avLst/>
          </a:prstGeom>
        </p:spPr>
      </p:pic>
      <p:sp>
        <p:nvSpPr>
          <p:cNvPr id="37" name="מלבן מעוגל 36"/>
          <p:cNvSpPr/>
          <p:nvPr/>
        </p:nvSpPr>
        <p:spPr>
          <a:xfrm>
            <a:off x="5603089" y="1101962"/>
            <a:ext cx="4720330" cy="492827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TextBox 42"/>
          <p:cNvSpPr txBox="1"/>
          <p:nvPr/>
        </p:nvSpPr>
        <p:spPr>
          <a:xfrm>
            <a:off x="2955523" y="1004582"/>
            <a:ext cx="2489077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500" dirty="0" smtClean="0"/>
              <a:t>לפי השלישי חינם – בסיס!</a:t>
            </a:r>
            <a:endParaRPr lang="he-IL" sz="1500" dirty="0"/>
          </a:p>
        </p:txBody>
      </p:sp>
      <p:sp>
        <p:nvSpPr>
          <p:cNvPr id="46" name="TextBox 45"/>
          <p:cNvSpPr txBox="1"/>
          <p:nvPr/>
        </p:nvSpPr>
        <p:spPr>
          <a:xfrm>
            <a:off x="9108840" y="4125113"/>
            <a:ext cx="2950016" cy="95410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כל קבוצה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 ניתן להרחיב לבסיס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7785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28" grpId="0" animBg="1"/>
      <p:bldP spid="32" grpId="0" animBg="1"/>
      <p:bldP spid="37" grpId="0" animBg="1"/>
      <p:bldP spid="43" grpId="0"/>
      <p:bldP spid="4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20375" y="3178778"/>
            <a:ext cx="110218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sp>
        <p:nvSpPr>
          <p:cNvPr id="33" name="TextBox 32"/>
          <p:cNvSpPr txBox="1"/>
          <p:nvPr/>
        </p:nvSpPr>
        <p:spPr>
          <a:xfrm>
            <a:off x="10576364" y="780012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</a:t>
            </a:r>
            <a:endParaRPr lang="he-IL" sz="2500" dirty="0"/>
          </a:p>
        </p:txBody>
      </p:sp>
      <p:sp>
        <p:nvSpPr>
          <p:cNvPr id="14" name="TextBox 13"/>
          <p:cNvSpPr txBox="1"/>
          <p:nvPr/>
        </p:nvSpPr>
        <p:spPr>
          <a:xfrm>
            <a:off x="8556238" y="74495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נגדיר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11" y="440642"/>
            <a:ext cx="7492573" cy="1002362"/>
          </a:xfrm>
          <a:prstGeom prst="rect">
            <a:avLst/>
          </a:prstGeom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48</a:t>
            </a:fld>
            <a:endParaRPr lang="he-IL"/>
          </a:p>
        </p:txBody>
      </p:sp>
      <p:sp>
        <p:nvSpPr>
          <p:cNvPr id="25" name="TextBox 24"/>
          <p:cNvSpPr txBox="1"/>
          <p:nvPr/>
        </p:nvSpPr>
        <p:spPr>
          <a:xfrm>
            <a:off x="9093742" y="2183575"/>
            <a:ext cx="1750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השלם את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96" y="3290711"/>
            <a:ext cx="1280609" cy="1002362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3" y="4625892"/>
            <a:ext cx="140190" cy="224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04800" y="4943147"/>
            <a:ext cx="254874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/>
              <a:t> </a:t>
            </a:r>
            <a:r>
              <a:rPr lang="he-IL" sz="2500" dirty="0" smtClean="0"/>
              <a:t>ומוכלת ב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920921"/>
            <a:ext cx="1305752" cy="100236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00301" y="2183575"/>
            <a:ext cx="1750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לבסיס של 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18" y="2310673"/>
            <a:ext cx="314286" cy="222857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68" y="3270820"/>
            <a:ext cx="5355428" cy="1002362"/>
          </a:xfrm>
          <a:prstGeom prst="rect">
            <a:avLst/>
          </a:prstGeom>
        </p:spPr>
      </p:pic>
      <p:cxnSp>
        <p:nvCxnSpPr>
          <p:cNvPr id="42" name="מחבר חץ ישר 41"/>
          <p:cNvCxnSpPr/>
          <p:nvPr/>
        </p:nvCxnSpPr>
        <p:spPr>
          <a:xfrm flipV="1">
            <a:off x="7423481" y="3999190"/>
            <a:ext cx="0" cy="587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תמונה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479" y="4717320"/>
            <a:ext cx="2312000" cy="683429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27" y="3683757"/>
            <a:ext cx="526324" cy="20114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71" y="5019319"/>
            <a:ext cx="2596418" cy="1002362"/>
          </a:xfrm>
          <a:prstGeom prst="rect">
            <a:avLst/>
          </a:prstGeom>
        </p:spPr>
      </p:pic>
      <p:pic>
        <p:nvPicPr>
          <p:cNvPr id="50" name="תמונה 4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43" y="5078569"/>
            <a:ext cx="314286" cy="22285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04800" y="5437324"/>
            <a:ext cx="2548746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ולכן, לפי השלישי חינם, בסיס ל</a:t>
            </a:r>
            <a:endParaRPr lang="he-IL" sz="2500" dirty="0"/>
          </a:p>
        </p:txBody>
      </p:sp>
      <p:pic>
        <p:nvPicPr>
          <p:cNvPr id="54" name="תמונה 5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65" y="5999286"/>
            <a:ext cx="314286" cy="2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4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9" grpId="0"/>
      <p:bldP spid="5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34649" y="51334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50" y="1090027"/>
            <a:ext cx="1005714" cy="2704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38289" y="748211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מצאו בסיס ל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92" y="383159"/>
            <a:ext cx="6677333" cy="1214476"/>
          </a:xfrm>
          <a:prstGeom prst="rect">
            <a:avLst/>
          </a:prstGeom>
        </p:spPr>
      </p:pic>
      <p:sp>
        <p:nvSpPr>
          <p:cNvPr id="8" name="סוגר מסולסל שמאלי 7"/>
          <p:cNvSpPr/>
          <p:nvPr/>
        </p:nvSpPr>
        <p:spPr>
          <a:xfrm rot="16200000">
            <a:off x="4224620" y="-1106513"/>
            <a:ext cx="219456" cy="55231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04" y="1826958"/>
            <a:ext cx="165943" cy="2028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534649" y="229476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104" y="2459312"/>
            <a:ext cx="165943" cy="20281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10728" y="2294763"/>
            <a:ext cx="176066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פורשת את 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400" y="2459312"/>
            <a:ext cx="276572" cy="19611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306824" y="2294763"/>
            <a:ext cx="336221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נרצה לצמצם אותה לבסיס</a:t>
            </a:r>
            <a:endParaRPr lang="he-IL" sz="2500" dirty="0"/>
          </a:p>
        </p:txBody>
      </p:sp>
      <p:sp>
        <p:nvSpPr>
          <p:cNvPr id="32" name="TextBox 31"/>
          <p:cNvSpPr txBox="1"/>
          <p:nvPr/>
        </p:nvSpPr>
        <p:spPr>
          <a:xfrm>
            <a:off x="972129" y="2294763"/>
            <a:ext cx="336221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נבדוק אי תלות:</a:t>
            </a:r>
            <a:endParaRPr lang="he-IL" sz="25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8" y="3215182"/>
            <a:ext cx="2328686" cy="1093028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52" y="3268364"/>
            <a:ext cx="4623086" cy="110811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686" y="3283500"/>
            <a:ext cx="3646628" cy="109302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364375" y="5551573"/>
            <a:ext cx="6845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ת"ל!</a:t>
            </a:r>
            <a:endParaRPr lang="he-IL" sz="2000" dirty="0"/>
          </a:p>
        </p:txBody>
      </p:sp>
      <p:pic>
        <p:nvPicPr>
          <p:cNvPr id="36" name="תמונה 3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22" y="160002"/>
            <a:ext cx="149714" cy="112000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53" y="160002"/>
            <a:ext cx="154285" cy="112000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15" y="160002"/>
            <a:ext cx="155428" cy="114286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17" y="160002"/>
            <a:ext cx="157714" cy="112000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66" y="160002"/>
            <a:ext cx="154285" cy="114286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850" y="5251354"/>
            <a:ext cx="1600000" cy="160000"/>
          </a:xfrm>
          <a:prstGeom prst="rect">
            <a:avLst/>
          </a:prstGeom>
        </p:spPr>
      </p:pic>
      <p:cxnSp>
        <p:nvCxnSpPr>
          <p:cNvPr id="47" name="מחבר ישר 46"/>
          <p:cNvCxnSpPr/>
          <p:nvPr/>
        </p:nvCxnSpPr>
        <p:spPr>
          <a:xfrm>
            <a:off x="10211816" y="3283500"/>
            <a:ext cx="0" cy="10247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>
            <a:off x="11245088" y="3283500"/>
            <a:ext cx="0" cy="10247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>
            <a:off x="6481064" y="3283500"/>
            <a:ext cx="0" cy="10247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7514336" y="3283500"/>
            <a:ext cx="0" cy="10247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>
            <a:off x="1945640" y="3283500"/>
            <a:ext cx="0" cy="10247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2832608" y="3283500"/>
            <a:ext cx="0" cy="10247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תמונה 5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8" y="4921148"/>
            <a:ext cx="4395428" cy="1093028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242590" y="5534066"/>
            <a:ext cx="7710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/>
              <a:t>ב</a:t>
            </a:r>
            <a:r>
              <a:rPr lang="he-IL" sz="2000" dirty="0" err="1" smtClean="0"/>
              <a:t>ת"ל</a:t>
            </a:r>
            <a:r>
              <a:rPr lang="he-IL" sz="2000" dirty="0" smtClean="0"/>
              <a:t>!</a:t>
            </a:r>
            <a:endParaRPr lang="he-IL" sz="20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03" y="5251354"/>
            <a:ext cx="908190" cy="160000"/>
          </a:xfrm>
          <a:prstGeom prst="rect">
            <a:avLst/>
          </a:prstGeom>
        </p:spPr>
      </p:pic>
      <p:sp>
        <p:nvSpPr>
          <p:cNvPr id="59" name="מלבן 58"/>
          <p:cNvSpPr/>
          <p:nvPr/>
        </p:nvSpPr>
        <p:spPr>
          <a:xfrm>
            <a:off x="5912479" y="4921148"/>
            <a:ext cx="1380744" cy="119618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871242" y="5631573"/>
            <a:ext cx="6845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ת"ל!</a:t>
            </a:r>
            <a:endParaRPr lang="he-IL" sz="2000" dirty="0"/>
          </a:p>
        </p:txBody>
      </p:sp>
      <p:pic>
        <p:nvPicPr>
          <p:cNvPr id="62" name="תמונה 6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93" y="5331354"/>
            <a:ext cx="1255619" cy="160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93" y="5004602"/>
            <a:ext cx="1251048" cy="160000"/>
          </a:xfrm>
          <a:prstGeom prst="rect">
            <a:avLst/>
          </a:prstGeom>
        </p:spPr>
      </p:pic>
      <p:sp>
        <p:nvSpPr>
          <p:cNvPr id="39" name="מלבן 38"/>
          <p:cNvSpPr/>
          <p:nvPr/>
        </p:nvSpPr>
        <p:spPr>
          <a:xfrm>
            <a:off x="7520845" y="4921148"/>
            <a:ext cx="1380744" cy="119618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4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26" grpId="0"/>
      <p:bldP spid="31" grpId="0"/>
      <p:bldP spid="32" grpId="0"/>
      <p:bldP spid="34" grpId="0"/>
      <p:bldP spid="56" grpId="0"/>
      <p:bldP spid="59" grpId="0" animBg="1"/>
      <p:bldP spid="60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8050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1925" y="513343"/>
            <a:ext cx="45529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תלויים לינארית (ת"ל) אם: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056" y="1486227"/>
            <a:ext cx="11622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קיים </a:t>
            </a:r>
            <a:r>
              <a:rPr lang="he-IL" sz="2800" dirty="0" err="1" smtClean="0"/>
              <a:t>צי"ל</a:t>
            </a:r>
            <a:r>
              <a:rPr lang="he-IL" sz="2800" dirty="0" smtClean="0"/>
              <a:t> לא </a:t>
            </a:r>
            <a:r>
              <a:rPr lang="he-IL" sz="2800" dirty="0" err="1" smtClean="0"/>
              <a:t>טריוואלי</a:t>
            </a:r>
            <a:r>
              <a:rPr lang="he-IL" sz="2800" dirty="0" smtClean="0"/>
              <a:t> שלהם ששווה </a:t>
            </a:r>
            <a:r>
              <a:rPr lang="he-IL" sz="2800" dirty="0" err="1" smtClean="0"/>
              <a:t>לוקטור</a:t>
            </a:r>
            <a:r>
              <a:rPr lang="he-IL" sz="2800" dirty="0" smtClean="0"/>
              <a:t> האפס</a:t>
            </a:r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11" y="2532882"/>
            <a:ext cx="6558097" cy="1139048"/>
          </a:xfrm>
          <a:prstGeom prst="rect">
            <a:avLst/>
          </a:prstGeom>
        </p:spPr>
      </p:pic>
      <p:cxnSp>
        <p:nvCxnSpPr>
          <p:cNvPr id="3" name="מחבר חץ ישר 2"/>
          <p:cNvCxnSpPr/>
          <p:nvPr/>
        </p:nvCxnSpPr>
        <p:spPr>
          <a:xfrm flipV="1">
            <a:off x="5172075" y="4114802"/>
            <a:ext cx="323850" cy="476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חץ ישר 4"/>
          <p:cNvCxnSpPr/>
          <p:nvPr/>
        </p:nvCxnSpPr>
        <p:spPr>
          <a:xfrm flipV="1">
            <a:off x="4069204" y="3886202"/>
            <a:ext cx="0" cy="67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 flipV="1">
            <a:off x="2486025" y="3952877"/>
            <a:ext cx="838200" cy="63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24225" y="4843420"/>
            <a:ext cx="15259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ת"ל</a:t>
            </a:r>
          </a:p>
        </p:txBody>
      </p:sp>
    </p:spTree>
    <p:extLst>
      <p:ext uri="{BB962C8B-B14F-4D97-AF65-F5344CB8AC3E}">
        <p14:creationId xmlns:p14="http://schemas.microsoft.com/office/powerpoint/2010/main" val="171632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76365" y="29734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משפט:</a:t>
            </a:r>
            <a:endParaRPr lang="he-IL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9976103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36" y="437916"/>
            <a:ext cx="226667" cy="222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06449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8" y="437916"/>
            <a:ext cx="188572" cy="230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7979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ת"ק.</a:t>
            </a:r>
            <a:endParaRPr lang="he-IL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6152856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75" y="437918"/>
            <a:ext cx="1603815" cy="3180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6265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2" y="437918"/>
            <a:ext cx="3398108" cy="318095"/>
          </a:xfrm>
          <a:prstGeom prst="rect">
            <a:avLst/>
          </a:prstGeom>
        </p:spPr>
      </p:pic>
      <p:pic>
        <p:nvPicPr>
          <p:cNvPr id="55" name="תמונה 5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93" y="1516634"/>
            <a:ext cx="6009600" cy="1093028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648" y="1293477"/>
            <a:ext cx="149714" cy="112000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10" y="1293477"/>
            <a:ext cx="154285" cy="11200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43" y="1293477"/>
            <a:ext cx="155428" cy="114286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976" y="1293477"/>
            <a:ext cx="157714" cy="112000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52" y="1293477"/>
            <a:ext cx="154285" cy="114286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63" y="3215182"/>
            <a:ext cx="2328686" cy="1093028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53" y="3283500"/>
            <a:ext cx="2937599" cy="1093028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45" y="3068439"/>
            <a:ext cx="71314" cy="146743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679" y="3090381"/>
            <a:ext cx="85029" cy="10285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576365" y="178324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</a:t>
            </a:r>
            <a:endParaRPr lang="he-IL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324667" y="3215182"/>
            <a:ext cx="1596661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נמצא תלות לינארית</a:t>
            </a:r>
            <a:endParaRPr lang="he-IL" sz="25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118" y="3690839"/>
            <a:ext cx="225524" cy="141714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508" y="3078039"/>
            <a:ext cx="2749714" cy="1367314"/>
          </a:xfrm>
          <a:prstGeom prst="rect">
            <a:avLst/>
          </a:prstGeom>
        </p:spPr>
      </p:pic>
      <p:cxnSp>
        <p:nvCxnSpPr>
          <p:cNvPr id="37" name="מחבר חץ ישר 36"/>
          <p:cNvCxnSpPr/>
          <p:nvPr/>
        </p:nvCxnSpPr>
        <p:spPr>
          <a:xfrm flipH="1">
            <a:off x="10210638" y="4724400"/>
            <a:ext cx="207619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/>
          <p:nvPr/>
        </p:nvCxnSpPr>
        <p:spPr>
          <a:xfrm>
            <a:off x="10910318" y="4724400"/>
            <a:ext cx="299142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תמונה 3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662" y="4717238"/>
            <a:ext cx="785829" cy="1367314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606" y="4717238"/>
            <a:ext cx="785829" cy="1367314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093" y="5259181"/>
            <a:ext cx="225524" cy="141714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027" y="4982167"/>
            <a:ext cx="2084571" cy="208762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23" y="5584758"/>
            <a:ext cx="2630095" cy="211810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90" y="5259181"/>
            <a:ext cx="225524" cy="141714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00" y="5584758"/>
            <a:ext cx="2000762" cy="211810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30" y="4982167"/>
            <a:ext cx="1450666" cy="208762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81" y="5259181"/>
            <a:ext cx="225524" cy="141714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" y="5202800"/>
            <a:ext cx="2605714" cy="254476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80" y="1514348"/>
            <a:ext cx="3941485" cy="1093028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85" y="1293477"/>
            <a:ext cx="149714" cy="112000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547" y="1293477"/>
            <a:ext cx="154285" cy="112000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710" y="1293477"/>
            <a:ext cx="157714" cy="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9976" y="1138425"/>
            <a:ext cx="4552950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צמצום קבוצה פורשת לבסיס</a:t>
            </a:r>
            <a:endParaRPr lang="he-IL" sz="3500" dirty="0">
              <a:cs typeface="+mj-cs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48" y="2431516"/>
            <a:ext cx="4600041" cy="41742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353550" y="1005075"/>
            <a:ext cx="28003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איך מוצאים בסיס למרחב </a:t>
            </a:r>
            <a:r>
              <a:rPr lang="he-IL" sz="2800" dirty="0" err="1" smtClean="0">
                <a:cs typeface="+mj-cs"/>
              </a:rPr>
              <a:t>ממימד</a:t>
            </a:r>
            <a:r>
              <a:rPr lang="he-IL" sz="2800" dirty="0" smtClean="0">
                <a:cs typeface="+mj-cs"/>
              </a:rPr>
              <a:t>      ?</a:t>
            </a:r>
            <a:endParaRPr lang="he-IL" sz="2800" dirty="0">
              <a:cs typeface="+mj-cs"/>
            </a:endParaRPr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50" y="1611693"/>
            <a:ext cx="228829" cy="18859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722" y="2406906"/>
            <a:ext cx="2504541" cy="417424"/>
          </a:xfrm>
          <a:prstGeom prst="rect">
            <a:avLst/>
          </a:prstGeom>
        </p:spPr>
      </p:pic>
      <p:cxnSp>
        <p:nvCxnSpPr>
          <p:cNvPr id="25" name="מחבר ישר 24"/>
          <p:cNvCxnSpPr/>
          <p:nvPr/>
        </p:nvCxnSpPr>
        <p:spPr>
          <a:xfrm>
            <a:off x="6471271" y="3251911"/>
            <a:ext cx="1846" cy="6459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18138" y="4800348"/>
            <a:ext cx="392331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נמצאים ב </a:t>
            </a:r>
            <a:r>
              <a:rPr lang="en-US" sz="2500" dirty="0" smtClean="0"/>
              <a:t>span</a:t>
            </a:r>
            <a:r>
              <a:rPr lang="he-IL" sz="2500" dirty="0" smtClean="0"/>
              <a:t> של האחרים</a:t>
            </a:r>
            <a:endParaRPr lang="he-IL" sz="2500" dirty="0"/>
          </a:p>
        </p:txBody>
      </p:sp>
      <p:sp>
        <p:nvSpPr>
          <p:cNvPr id="30" name="TextBox 29"/>
          <p:cNvSpPr txBox="1"/>
          <p:nvPr/>
        </p:nvSpPr>
        <p:spPr>
          <a:xfrm>
            <a:off x="10576365" y="29734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משפט:</a:t>
            </a:r>
            <a:endParaRPr lang="he-IL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9976103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36" y="437916"/>
            <a:ext cx="226667" cy="22285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906449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8" y="437916"/>
            <a:ext cx="188572" cy="23047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47979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ת"ק.</a:t>
            </a:r>
            <a:endParaRPr lang="he-IL" sz="2500" dirty="0"/>
          </a:p>
        </p:txBody>
      </p:sp>
      <p:sp>
        <p:nvSpPr>
          <p:cNvPr id="36" name="TextBox 35"/>
          <p:cNvSpPr txBox="1"/>
          <p:nvPr/>
        </p:nvSpPr>
        <p:spPr>
          <a:xfrm>
            <a:off x="6152856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75" y="437918"/>
            <a:ext cx="1603815" cy="31809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706265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45" name="תמונה 4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2" y="437918"/>
            <a:ext cx="3398108" cy="31809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038" y="4032803"/>
            <a:ext cx="1413518" cy="41988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592" y="4032802"/>
            <a:ext cx="2340800" cy="41988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3" y="2445322"/>
            <a:ext cx="4110265" cy="422401"/>
          </a:xfrm>
          <a:prstGeom prst="rect">
            <a:avLst/>
          </a:prstGeom>
        </p:spPr>
      </p:pic>
      <p:sp>
        <p:nvSpPr>
          <p:cNvPr id="9" name="סוגר מסולסל שמאלי 8"/>
          <p:cNvSpPr/>
          <p:nvPr/>
        </p:nvSpPr>
        <p:spPr>
          <a:xfrm rot="16200000">
            <a:off x="7302581" y="3156633"/>
            <a:ext cx="327716" cy="29597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מחבר חץ ישר 12"/>
          <p:cNvCxnSpPr/>
          <p:nvPr/>
        </p:nvCxnSpPr>
        <p:spPr>
          <a:xfrm>
            <a:off x="3163824" y="4211774"/>
            <a:ext cx="758952" cy="1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063819" y="3897830"/>
            <a:ext cx="90115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עם</a:t>
            </a:r>
            <a:endParaRPr lang="he-IL" sz="2500" dirty="0"/>
          </a:p>
        </p:txBody>
      </p:sp>
      <p:pic>
        <p:nvPicPr>
          <p:cNvPr id="57" name="תמונה 5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0" y="4099188"/>
            <a:ext cx="228829" cy="18859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52422" y="3912265"/>
            <a:ext cx="115208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איברים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62" y="4076582"/>
            <a:ext cx="2937661" cy="422401"/>
          </a:xfrm>
          <a:prstGeom prst="rect">
            <a:avLst/>
          </a:prstGeom>
        </p:spPr>
      </p:pic>
      <p:pic>
        <p:nvPicPr>
          <p:cNvPr id="62" name="תמונה 6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92" y="3398243"/>
            <a:ext cx="140190" cy="224000"/>
          </a:xfrm>
          <a:prstGeom prst="rect">
            <a:avLst/>
          </a:prstGeom>
        </p:spPr>
      </p:pic>
      <p:cxnSp>
        <p:nvCxnSpPr>
          <p:cNvPr id="19" name="מחבר מרפקי 18"/>
          <p:cNvCxnSpPr/>
          <p:nvPr/>
        </p:nvCxnSpPr>
        <p:spPr>
          <a:xfrm rot="10800000" flipV="1">
            <a:off x="2895602" y="4731064"/>
            <a:ext cx="8515348" cy="1483536"/>
          </a:xfrm>
          <a:prstGeom prst="bentConnector3">
            <a:avLst>
              <a:gd name="adj1" fmla="val 112"/>
            </a:avLst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חץ ישר 68"/>
          <p:cNvCxnSpPr/>
          <p:nvPr/>
        </p:nvCxnSpPr>
        <p:spPr>
          <a:xfrm>
            <a:off x="2100394" y="4498983"/>
            <a:ext cx="0" cy="854067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95728" y="5439510"/>
            <a:ext cx="2489077" cy="86177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לפי השלישי חינם זהו בסיס!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15968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" grpId="0" animBg="1"/>
      <p:bldP spid="54" grpId="0"/>
      <p:bldP spid="58" grpId="0"/>
      <p:bldP spid="7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9976" y="141729"/>
            <a:ext cx="4552950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דרך 2: הקטנת קבוצה פורשת</a:t>
            </a:r>
            <a:endParaRPr lang="he-IL" sz="3500" dirty="0">
              <a:cs typeface="+mj-cs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4" y="1145822"/>
            <a:ext cx="4600041" cy="41742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32" y="4746614"/>
            <a:ext cx="45263" cy="379705"/>
          </a:xfrm>
          <a:prstGeom prst="rect">
            <a:avLst/>
          </a:prstGeom>
        </p:spPr>
      </p:pic>
      <p:cxnSp>
        <p:nvCxnSpPr>
          <p:cNvPr id="23" name="מחבר ישר 22"/>
          <p:cNvCxnSpPr/>
          <p:nvPr/>
        </p:nvCxnSpPr>
        <p:spPr>
          <a:xfrm>
            <a:off x="1680408" y="1792481"/>
            <a:ext cx="1846" cy="6459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מעוגל 38"/>
          <p:cNvSpPr/>
          <p:nvPr/>
        </p:nvSpPr>
        <p:spPr>
          <a:xfrm>
            <a:off x="-1" y="876680"/>
            <a:ext cx="4857751" cy="58479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extBox 39"/>
          <p:cNvSpPr txBox="1"/>
          <p:nvPr/>
        </p:nvSpPr>
        <p:spPr>
          <a:xfrm>
            <a:off x="545088" y="225588"/>
            <a:ext cx="2118423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פורשת</a:t>
            </a:r>
            <a:endParaRPr lang="he-IL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9353550" y="8379"/>
            <a:ext cx="28003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איך מוצאים בסיס למרחב </a:t>
            </a:r>
            <a:r>
              <a:rPr lang="he-IL" sz="2800" dirty="0" err="1" smtClean="0">
                <a:cs typeface="+mj-cs"/>
              </a:rPr>
              <a:t>ממימד</a:t>
            </a:r>
            <a:r>
              <a:rPr lang="he-IL" sz="2800" dirty="0" smtClean="0">
                <a:cs typeface="+mj-cs"/>
              </a:rPr>
              <a:t>      ?</a:t>
            </a:r>
            <a:endParaRPr lang="he-IL" sz="2800" dirty="0">
              <a:cs typeface="+mj-cs"/>
            </a:endParaRPr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50" y="614997"/>
            <a:ext cx="228829" cy="188595"/>
          </a:xfrm>
          <a:prstGeom prst="rect">
            <a:avLst/>
          </a:prstGeom>
        </p:spPr>
      </p:pic>
      <p:cxnSp>
        <p:nvCxnSpPr>
          <p:cNvPr id="44" name="מחבר חץ ישר 43"/>
          <p:cNvCxnSpPr/>
          <p:nvPr/>
        </p:nvCxnSpPr>
        <p:spPr>
          <a:xfrm>
            <a:off x="1787009" y="2207001"/>
            <a:ext cx="335649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תמונה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38" y="1971916"/>
            <a:ext cx="3922285" cy="419886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4" y="2684715"/>
            <a:ext cx="2708224" cy="419939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09" y="937110"/>
            <a:ext cx="2504541" cy="417424"/>
          </a:xfrm>
          <a:prstGeom prst="rect">
            <a:avLst/>
          </a:prstGeom>
        </p:spPr>
      </p:pic>
      <p:cxnSp>
        <p:nvCxnSpPr>
          <p:cNvPr id="43" name="מחבר ישר 42"/>
          <p:cNvCxnSpPr/>
          <p:nvPr/>
        </p:nvCxnSpPr>
        <p:spPr>
          <a:xfrm>
            <a:off x="1680408" y="3350969"/>
            <a:ext cx="1846" cy="6459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תמונה 6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1" y="6045198"/>
            <a:ext cx="3191027" cy="422454"/>
          </a:xfrm>
          <a:prstGeom prst="rect">
            <a:avLst/>
          </a:prstGeom>
        </p:spPr>
      </p:pic>
      <p:cxnSp>
        <p:nvCxnSpPr>
          <p:cNvPr id="47" name="מחבר ישר 46"/>
          <p:cNvCxnSpPr/>
          <p:nvPr/>
        </p:nvCxnSpPr>
        <p:spPr>
          <a:xfrm flipH="1">
            <a:off x="1674982" y="5368176"/>
            <a:ext cx="18850" cy="5920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תמונה 5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1" y="4174455"/>
            <a:ext cx="2708224" cy="417424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13" y="3461334"/>
            <a:ext cx="3922285" cy="41737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815" y="5353790"/>
            <a:ext cx="4407543" cy="422400"/>
          </a:xfrm>
          <a:prstGeom prst="rect">
            <a:avLst/>
          </a:prstGeom>
        </p:spPr>
      </p:pic>
      <p:cxnSp>
        <p:nvCxnSpPr>
          <p:cNvPr id="55" name="מחבר חץ ישר 54"/>
          <p:cNvCxnSpPr/>
          <p:nvPr/>
        </p:nvCxnSpPr>
        <p:spPr>
          <a:xfrm>
            <a:off x="1787009" y="3788341"/>
            <a:ext cx="335649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/>
          <p:cNvCxnSpPr/>
          <p:nvPr/>
        </p:nvCxnSpPr>
        <p:spPr>
          <a:xfrm flipV="1">
            <a:off x="1787009" y="5559183"/>
            <a:ext cx="3327916" cy="197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תמונה 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22" y="6258940"/>
            <a:ext cx="4257217" cy="417424"/>
          </a:xfrm>
          <a:prstGeom prst="rect">
            <a:avLst/>
          </a:prstGeom>
        </p:spPr>
      </p:pic>
      <p:sp>
        <p:nvSpPr>
          <p:cNvPr id="26" name="מלבן מעוגל 25"/>
          <p:cNvSpPr/>
          <p:nvPr/>
        </p:nvSpPr>
        <p:spPr>
          <a:xfrm>
            <a:off x="9420094" y="6336199"/>
            <a:ext cx="279661" cy="262906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מעוגל 26"/>
          <p:cNvSpPr/>
          <p:nvPr/>
        </p:nvSpPr>
        <p:spPr>
          <a:xfrm>
            <a:off x="9909143" y="517392"/>
            <a:ext cx="354761" cy="377957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9241984" y="2507227"/>
            <a:ext cx="2950016" cy="95410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כל קבוצה פורשת ניתן לצמצם לבסיס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99" y="6350723"/>
            <a:ext cx="372161" cy="233858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029" y="5931693"/>
            <a:ext cx="402336" cy="35707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726136" y="6308592"/>
            <a:ext cx="11620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32" name="מלבן מעוגל 31"/>
          <p:cNvSpPr/>
          <p:nvPr/>
        </p:nvSpPr>
        <p:spPr>
          <a:xfrm>
            <a:off x="10718282" y="5830404"/>
            <a:ext cx="1292362" cy="1001408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3" name="קבוצה 32"/>
          <p:cNvGrpSpPr/>
          <p:nvPr/>
        </p:nvGrpSpPr>
        <p:grpSpPr>
          <a:xfrm>
            <a:off x="8853194" y="3938843"/>
            <a:ext cx="3220037" cy="1384995"/>
            <a:chOff x="8820151" y="2686275"/>
            <a:chExt cx="3229562" cy="1384995"/>
          </a:xfrm>
        </p:grpSpPr>
        <p:sp>
          <p:nvSpPr>
            <p:cNvPr id="34" name="TextBox 33"/>
            <p:cNvSpPr txBox="1"/>
            <p:nvPr/>
          </p:nvSpPr>
          <p:spPr>
            <a:xfrm>
              <a:off x="8820151" y="2686275"/>
              <a:ext cx="3229562" cy="138499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dirty="0" smtClean="0"/>
                <a:t>בסיס = </a:t>
              </a:r>
            </a:p>
            <a:p>
              <a:pPr algn="ctr"/>
              <a:r>
                <a:rPr lang="he-IL" sz="2800" dirty="0" smtClean="0"/>
                <a:t>פורשת מינימלית = </a:t>
              </a:r>
            </a:p>
            <a:p>
              <a:pPr algn="ctr"/>
              <a:r>
                <a:rPr lang="he-IL" sz="2800" dirty="0" smtClean="0"/>
                <a:t>פורשת עם     איברים</a:t>
              </a:r>
              <a:endParaRPr lang="he-IL" sz="2800" dirty="0"/>
            </a:p>
          </p:txBody>
        </p:sp>
        <p:pic>
          <p:nvPicPr>
            <p:cNvPr id="35" name="תמונה 34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6523" y="3760618"/>
              <a:ext cx="228829" cy="188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323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1" grpId="0"/>
      <p:bldP spid="3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7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8050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1925" y="513343"/>
            <a:ext cx="45529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תלויים לינארית (ת"ל) אם: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056" y="1486227"/>
            <a:ext cx="11622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קיים </a:t>
            </a:r>
            <a:r>
              <a:rPr lang="he-IL" sz="2800" dirty="0" err="1" smtClean="0"/>
              <a:t>צי"ל</a:t>
            </a:r>
            <a:r>
              <a:rPr lang="he-IL" sz="2800" dirty="0" smtClean="0"/>
              <a:t> לא </a:t>
            </a:r>
            <a:r>
              <a:rPr lang="he-IL" sz="2800" dirty="0" err="1" smtClean="0"/>
              <a:t>טריוואלי</a:t>
            </a:r>
            <a:r>
              <a:rPr lang="he-IL" sz="2800" dirty="0" smtClean="0"/>
              <a:t> שלהם ששווה </a:t>
            </a:r>
            <a:r>
              <a:rPr lang="he-IL" sz="2800" dirty="0" err="1" smtClean="0"/>
              <a:t>לוקטור</a:t>
            </a:r>
            <a:r>
              <a:rPr lang="he-IL" sz="2800" dirty="0" smtClean="0"/>
              <a:t> האפס</a:t>
            </a: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10" y="2532883"/>
            <a:ext cx="8182859" cy="1139048"/>
          </a:xfrm>
          <a:prstGeom prst="rect">
            <a:avLst/>
          </a:prstGeom>
        </p:spPr>
      </p:pic>
      <p:cxnSp>
        <p:nvCxnSpPr>
          <p:cNvPr id="3" name="מחבר חץ ישר 2"/>
          <p:cNvCxnSpPr/>
          <p:nvPr/>
        </p:nvCxnSpPr>
        <p:spPr>
          <a:xfrm flipV="1">
            <a:off x="5172075" y="4114802"/>
            <a:ext cx="323850" cy="476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חץ ישר 4"/>
          <p:cNvCxnSpPr/>
          <p:nvPr/>
        </p:nvCxnSpPr>
        <p:spPr>
          <a:xfrm flipV="1">
            <a:off x="4069204" y="3886202"/>
            <a:ext cx="0" cy="67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 flipV="1">
            <a:off x="2486025" y="3952877"/>
            <a:ext cx="838200" cy="63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24225" y="4843420"/>
            <a:ext cx="15259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ת"ל</a:t>
            </a:r>
          </a:p>
        </p:txBody>
      </p:sp>
      <p:cxnSp>
        <p:nvCxnSpPr>
          <p:cNvPr id="29" name="מחבר חץ ישר 28"/>
          <p:cNvCxnSpPr/>
          <p:nvPr/>
        </p:nvCxnSpPr>
        <p:spPr>
          <a:xfrm flipV="1">
            <a:off x="5172075" y="4033839"/>
            <a:ext cx="2127072" cy="909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2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8050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1925" y="513343"/>
            <a:ext cx="45529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תלויים לינארית (ת"ל) אם: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056" y="1486227"/>
            <a:ext cx="11622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קיים </a:t>
            </a:r>
            <a:r>
              <a:rPr lang="he-IL" sz="2800" dirty="0" err="1" smtClean="0"/>
              <a:t>צי"ל</a:t>
            </a:r>
            <a:r>
              <a:rPr lang="he-IL" sz="2800" dirty="0" smtClean="0"/>
              <a:t> לא </a:t>
            </a:r>
            <a:r>
              <a:rPr lang="he-IL" sz="2800" dirty="0" err="1" smtClean="0"/>
              <a:t>טריוואלי</a:t>
            </a:r>
            <a:r>
              <a:rPr lang="he-IL" sz="2800" dirty="0" smtClean="0"/>
              <a:t> שלהם ששווה </a:t>
            </a:r>
            <a:r>
              <a:rPr lang="he-IL" sz="2800" dirty="0" err="1" smtClean="0"/>
              <a:t>לוקטור</a:t>
            </a:r>
            <a:r>
              <a:rPr lang="he-IL" sz="2800" dirty="0" smtClean="0"/>
              <a:t> האפס</a:t>
            </a: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10" y="2532884"/>
            <a:ext cx="9807621" cy="1139048"/>
          </a:xfrm>
          <a:prstGeom prst="rect">
            <a:avLst/>
          </a:prstGeom>
        </p:spPr>
      </p:pic>
      <p:cxnSp>
        <p:nvCxnSpPr>
          <p:cNvPr id="3" name="מחבר חץ ישר 2"/>
          <p:cNvCxnSpPr/>
          <p:nvPr/>
        </p:nvCxnSpPr>
        <p:spPr>
          <a:xfrm flipV="1">
            <a:off x="5172075" y="4114802"/>
            <a:ext cx="323850" cy="476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חץ ישר 4"/>
          <p:cNvCxnSpPr/>
          <p:nvPr/>
        </p:nvCxnSpPr>
        <p:spPr>
          <a:xfrm flipV="1">
            <a:off x="4069204" y="3886202"/>
            <a:ext cx="0" cy="67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 flipV="1">
            <a:off x="2486025" y="3952877"/>
            <a:ext cx="838200" cy="63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24225" y="4843420"/>
            <a:ext cx="15259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ת"ל</a:t>
            </a:r>
          </a:p>
        </p:txBody>
      </p:sp>
      <p:cxnSp>
        <p:nvCxnSpPr>
          <p:cNvPr id="29" name="מחבר חץ ישר 28"/>
          <p:cNvCxnSpPr/>
          <p:nvPr/>
        </p:nvCxnSpPr>
        <p:spPr>
          <a:xfrm flipV="1">
            <a:off x="5172075" y="4033839"/>
            <a:ext cx="2127072" cy="909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/>
          <p:nvPr/>
        </p:nvCxnSpPr>
        <p:spPr>
          <a:xfrm flipV="1">
            <a:off x="5324475" y="3952877"/>
            <a:ext cx="3667125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7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8050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1925" y="513343"/>
            <a:ext cx="45529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תלויים לינארית (ת"ל) אם: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056" y="1486227"/>
            <a:ext cx="11622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קיים </a:t>
            </a:r>
            <a:r>
              <a:rPr lang="he-IL" sz="2800" dirty="0" err="1" smtClean="0"/>
              <a:t>צי"ל</a:t>
            </a:r>
            <a:r>
              <a:rPr lang="he-IL" sz="2800" dirty="0" smtClean="0"/>
              <a:t> לא </a:t>
            </a:r>
            <a:r>
              <a:rPr lang="he-IL" sz="2800" dirty="0" err="1" smtClean="0"/>
              <a:t>טריוואלי</a:t>
            </a:r>
            <a:r>
              <a:rPr lang="he-IL" sz="2800" dirty="0" smtClean="0"/>
              <a:t> שלהם ששווה </a:t>
            </a:r>
            <a:r>
              <a:rPr lang="he-IL" sz="2800" dirty="0" err="1" smtClean="0"/>
              <a:t>לוקטור</a:t>
            </a:r>
            <a:r>
              <a:rPr lang="he-IL" sz="2800" dirty="0" smtClean="0"/>
              <a:t> האפס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46260" y="2563817"/>
            <a:ext cx="28620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אבחנות: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24175" y="2557801"/>
            <a:ext cx="652441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500" dirty="0" smtClean="0"/>
              <a:t>כל קבוצה שמכילה קבוצה ת"ל היא בעצמה ת"ל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00826" y="3166877"/>
            <a:ext cx="284776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500" dirty="0" smtClean="0"/>
              <a:t>וקטור האפס</a:t>
            </a:r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2" y="3303207"/>
            <a:ext cx="337143" cy="26095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19175" y="3166877"/>
            <a:ext cx="558165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ת"ל, ולכן כל קבוצה שמכילה את 0 ת"ל</a:t>
            </a: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467" y="4228101"/>
            <a:ext cx="1523810" cy="26285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17" y="4228102"/>
            <a:ext cx="651429" cy="25714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86" y="4228103"/>
            <a:ext cx="653334" cy="26095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19" y="4228104"/>
            <a:ext cx="1495238" cy="25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טענה: יהא  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26" y="682258"/>
            <a:ext cx="226667" cy="22285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17" y="651324"/>
            <a:ext cx="2293333" cy="2780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00950" y="513343"/>
            <a:ext cx="158414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80322" y="513343"/>
            <a:ext cx="8189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52875" y="513343"/>
            <a:ext cx="110490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אזי:</a:t>
            </a:r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93" y="1670498"/>
            <a:ext cx="1638095" cy="20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58049" y="1492313"/>
            <a:ext cx="79207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ת"ל</a:t>
            </a:r>
            <a:endParaRPr lang="he-IL" sz="25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67" y="1652772"/>
            <a:ext cx="546667" cy="17714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43255" y="1374117"/>
            <a:ext cx="4341537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אחד </a:t>
            </a:r>
            <a:r>
              <a:rPr lang="he-IL" sz="2500" dirty="0" err="1" smtClean="0"/>
              <a:t>מהוקטורים</a:t>
            </a:r>
            <a:r>
              <a:rPr lang="he-IL" sz="2500" dirty="0" smtClean="0"/>
              <a:t> הוא </a:t>
            </a:r>
            <a:r>
              <a:rPr lang="he-IL" sz="2500" dirty="0" err="1" smtClean="0"/>
              <a:t>צי"ל</a:t>
            </a:r>
            <a:endParaRPr lang="he-IL" sz="2500" dirty="0" smtClean="0"/>
          </a:p>
          <a:p>
            <a:pPr algn="ctr"/>
            <a:r>
              <a:rPr lang="he-IL" sz="2500" dirty="0" smtClean="0"/>
              <a:t> של האחרים</a:t>
            </a:r>
            <a:endParaRPr lang="he-IL" sz="2500" dirty="0"/>
          </a:p>
        </p:txBody>
      </p:sp>
      <p:sp>
        <p:nvSpPr>
          <p:cNvPr id="28" name="TextBox 27"/>
          <p:cNvSpPr txBox="1"/>
          <p:nvPr/>
        </p:nvSpPr>
        <p:spPr>
          <a:xfrm>
            <a:off x="9723159" y="2546407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29" name="TextBox 28"/>
          <p:cNvSpPr txBox="1"/>
          <p:nvPr/>
        </p:nvSpPr>
        <p:spPr>
          <a:xfrm>
            <a:off x="8306241" y="2546407"/>
            <a:ext cx="76716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62" y="2696017"/>
            <a:ext cx="1834666" cy="224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847" y="2703684"/>
            <a:ext cx="500952" cy="3142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16779" y="2569490"/>
            <a:ext cx="79207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ת"ל</a:t>
            </a:r>
            <a:endParaRPr lang="he-IL" sz="2500" dirty="0"/>
          </a:p>
        </p:txBody>
      </p:sp>
      <p:sp>
        <p:nvSpPr>
          <p:cNvPr id="23" name="TextBox 22"/>
          <p:cNvSpPr txBox="1"/>
          <p:nvPr/>
        </p:nvSpPr>
        <p:spPr>
          <a:xfrm>
            <a:off x="-592384" y="2549750"/>
            <a:ext cx="591110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 קיים </a:t>
            </a:r>
            <a:r>
              <a:rPr lang="he-IL" sz="2500" dirty="0" err="1" smtClean="0"/>
              <a:t>צי"ל</a:t>
            </a:r>
            <a:r>
              <a:rPr lang="he-IL" sz="2500" dirty="0" smtClean="0"/>
              <a:t> לא </a:t>
            </a:r>
            <a:r>
              <a:rPr lang="he-IL" sz="2500" dirty="0" err="1" smtClean="0"/>
              <a:t>טריוואלי</a:t>
            </a:r>
            <a:r>
              <a:rPr lang="he-IL" sz="2500" dirty="0" smtClean="0"/>
              <a:t> ששווה לאפס </a:t>
            </a:r>
            <a:endParaRPr lang="he-IL" sz="2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04" y="3446594"/>
            <a:ext cx="4062857" cy="25904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050122" y="4775301"/>
            <a:ext cx="99580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למשל, 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238" y="4915624"/>
            <a:ext cx="900952" cy="29523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371527" y="4775301"/>
            <a:ext cx="14793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38" name="תמונה 3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52" y="4907387"/>
            <a:ext cx="4495238" cy="37142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75104" y="3326435"/>
            <a:ext cx="253022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כאשר </a:t>
            </a:r>
            <a:r>
              <a:rPr lang="en-US" sz="2500" dirty="0" smtClean="0"/>
              <a:t> </a:t>
            </a:r>
            <a:r>
              <a:rPr lang="he-IL" sz="2500" dirty="0" smtClean="0"/>
              <a:t>קיים מקדם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53" y="3446594"/>
            <a:ext cx="864762" cy="29523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984791" y="3971034"/>
            <a:ext cx="406113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ואז נוכל להעביר אגף, להכפיל ב 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85" y="3971034"/>
            <a:ext cx="495238" cy="37143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852928" y="3971034"/>
            <a:ext cx="128428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ולקבל ש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65" y="4130702"/>
            <a:ext cx="222857" cy="18857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0" y="3971034"/>
            <a:ext cx="236316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צי"ל</a:t>
            </a:r>
            <a:r>
              <a:rPr lang="he-IL" sz="2500" dirty="0" smtClean="0"/>
              <a:t> של האחרים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847" y="5702916"/>
            <a:ext cx="500952" cy="31428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18737" y="5579568"/>
            <a:ext cx="232718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</a:t>
            </a:r>
            <a:endParaRPr lang="he-IL" sz="2500" dirty="0"/>
          </a:p>
        </p:txBody>
      </p:sp>
      <p:sp>
        <p:nvSpPr>
          <p:cNvPr id="46" name="TextBox 45"/>
          <p:cNvSpPr txBox="1"/>
          <p:nvPr/>
        </p:nvSpPr>
        <p:spPr>
          <a:xfrm>
            <a:off x="6983831" y="4745299"/>
            <a:ext cx="11504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במידה ו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339684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2" grpId="0"/>
      <p:bldP spid="23" grpId="0"/>
      <p:bldP spid="24" grpId="0"/>
      <p:bldP spid="27" grpId="0"/>
      <p:bldP spid="32" grpId="0"/>
      <p:bldP spid="36" grpId="0"/>
      <p:bldP spid="39" grpId="0"/>
      <p:bldP spid="43" grpId="0"/>
      <p:bldP spid="45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4144.732"/>
  <p:tag name="LATEXADDIN" val="\documentclass{article}&#10;\usepackage{amsmath}&#10;\usepackage{amssymb}&#10;\usepackage{amsthm}&#10;\usepackage{xcolor}&#10;\pagestyle{empty}&#10;\begin{document}&#10;&#10;&#10;$\text{span}\left\{&#10;\left(\begin{array}{c}&#10;1\\&#10;-1\\&#10;0&#10;\end{array}\right),\left(\begin{array}{c}&#10;1\\&#10;1\\&#10;2&#10;\end{array}\right),\left(\begin{array}{c}&#10;2\\&#10;0\\&#10;2&#10;\end{array}\right),\left(\begin{array}{c}&#10;8\\&#10;-2\\&#10;6&#10;\end{array}\right)&#10;\right\}=&#10;\left\{&#10;\left(\begin{array}{c}&#10;x\\&#10;y\\&#10;z&#10;\end{array}\right)&#10;\mid z-x-y=0&#10;\right\}&#10;$&#10;\end{document}"/>
  <p:tag name="IGUANATEXSIZE" val="20"/>
  <p:tag name="IGUANATEXCURSOR" val="4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221.597"/>
  <p:tag name="LATEXADDIN" val="\documentclass{article}&#10;\usepackage{amsmath}&#10;\usepackage{amssymb}&#10;\usepackage{amsthm}&#10;\usepackage{xcolor}&#10;\pagestyle{empty}&#10;\begin{document}&#10;&#10;&#10;$-2\left(\begin{array}{c}&#10;1\\&#10;2\\&#10;3&#10;\end{array}\right)+3\left(\begin{array}{c}&#10;2\\&#10;-4\\&#10;1&#10;\end{array}\right)+2\left(\begin{array}{c}&#10;-2\\&#10;8\\&#10;1.5&#10;\end{array}\right)+0\left(\begin{array}{c}&#10;5\\&#10;6\\&#10;7&#10;\end{array}\right)=\left(\begin{array}{c}&#10;0\\&#10;0\\&#10;0&#10;\end{array}\right)$&#10;\end{document}"/>
  <p:tag name="IGUANATEXSIZE" val="25"/>
  <p:tag name="IGUANATEXCURSOR" val="4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957.6303"/>
  <p:tag name="LATEXADDIN" val="\documentclass{article}&#10;\usepackage{amsmath}&#10;\usepackage{amssymb}&#10;\usepackage{amsthm}&#10;\usepackage{xcolor}&#10;\pagestyle{empty}&#10;\begin{document}&#10;&#10;&#10;$\alpha_1 =\alpha_2 =\alpha_3=0$&#10;\end{document}"/>
  <p:tag name="IGUANATEXSIZE" val="2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3.4346"/>
  <p:tag name="ORIGINALWIDTH" val="1238.845"/>
  <p:tag name="LATEXADDIN" val="\documentclass{article}&#10;\usepackage{amsmath}&#10;\usepackage{amssymb}&#10;\usepackage{amsthm}&#10;\usepackage{xcolor}&#10;\pagestyle{empty}&#10;\begin{document}&#10;&#10;&#10;$\begin{cases}&#10;\alpha_{1}-\alpha_{2} &amp; =0\\&#10;2\alpha_{1}-3\alpha_{2}-\alpha_{3} &amp; =0\\&#10;\alpha_{1}+\alpha_{3} &amp; =0&#10;\end{cases}$&#10;\end{document}"/>
  <p:tag name="IGUANATEXSIZE" val="20"/>
  <p:tag name="IGUANATEXCURSOR" val="2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87.814"/>
  <p:tag name="LATEXADDIN" val="\documentclass{article}&#10;\usepackage{amsmath}&#10;\usepackage{amssymb}&#10;\usepackage{amsthm}&#10;\usepackage{xcolor}&#10;\pagestyle{empty}&#10;\begin{document}&#10;&#10;&#10;$\left(\begin{array}{c}&#10;1\\&#10;2\\&#10;1&#10;\end{array}\right),\left(\begin{array}{c}&#10;-1\\&#10;-3\\&#10;0&#10;\end{array}\right),\left(\begin{array}{c}&#10;0\\&#10;-1\\&#10;1&#10;\end{array}\right)$&#10;\end{document}"/>
  <p:tag name="IGUANATEXSIZE" val="23"/>
  <p:tag name="IGUANATEXCURSOR" val="3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11.211"/>
  <p:tag name="LATEXADDIN" val="\documentclass{article}&#10;\usepackage{amsmath}&#10;\usepackage{amssymb}&#10;\usepackage{amsthm}&#10;\usepackage{xcolor}&#10;\pagestyle{empty}&#10;\begin{document}&#10;&#10;&#10;$[\alpha_{1}v_{1}+\alpha_{2}v_{2}+\cdots\alpha_{n}v_{n}=0]&#10;\Rightarrow [\forall i\;\; \alpha_i=0]$&#10;\end{document}"/>
  <p:tag name="IGUANATEXSIZE" val="20"/>
  <p:tag name="IGUANATEXCURSOR" val="2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086.614"/>
  <p:tag name="LATEXADDIN" val="\documentclass{article}&#10;\usepackage{amsmath}&#10;\usepackage{amssymb}&#10;\usepackage{amsthm}&#10;\usepackage{xcolor}&#10;\pagestyle{empty}&#10;\begin{document}&#10;&#10;&#10;$\left(\begin{array}{ccc|c}&#10;1 &amp; -1 &amp; 0 &amp; 0\\&#10;2 &amp; -3 &amp; -1 &amp; 0\\&#10;1 &amp; 0 &amp; 1 &amp; 0&#10;\end{array}\right)$&#10;\end{document}"/>
  <p:tag name="IGUANATEXSIZE" val="20"/>
  <p:tag name="IGUANATEXCURSOR" val="2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3.4346"/>
  <p:tag name="ORIGINALWIDTH" val="1238.845"/>
  <p:tag name="LATEXADDIN" val="\documentclass{article}&#10;\usepackage{amsmath}&#10;\usepackage{amssymb}&#10;\usepackage{amsthm}&#10;\usepackage{xcolor}&#10;\pagestyle{empty}&#10;\begin{document}&#10;&#10;&#10;$\begin{cases}&#10;\alpha_{1}-\alpha_{2} &amp; =0\\&#10;2\alpha_{1}-3\alpha_{2}-\alpha_{3} &amp; =0\\&#10;\alpha_{1}+\alpha_{3} &amp; =0&#10;\end{cases}$&#10;\end{document}"/>
  <p:tag name="IGUANATEXSIZE" val="20"/>
  <p:tag name="IGUANATEXCURSOR" val="2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07.6865"/>
  <p:tag name="LATEXADDIN" val="\documentclass{article}&#10;\usepackage{amsmath}&#10;\usepackage{amssymb}&#10;\usepackage{amsthm}&#10;\usepackage{xcolor}&#10;\pagestyle{empty}&#10;\begin{document}&#10;&#10;&#10;$ v_{1},\dots,v_{n}$&#10;\end{document}"/>
  <p:tag name="IGUANATEXSIZE" val="20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957.6303"/>
  <p:tag name="LATEXADDIN" val="\documentclass{article}&#10;\usepackage{amsmath}&#10;\usepackage{amssymb}&#10;\usepackage{amsthm}&#10;\usepackage{xcolor}&#10;\pagestyle{empty}&#10;\begin{document}&#10;&#10;&#10;$\alpha_1 =\alpha_2 =\alpha_3=0$&#10;\end{document}"/>
  <p:tag name="IGUANATEXSIZE" val="2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19.573"/>
  <p:tag name="LATEXADDIN" val="\documentclass{article}&#10;\usepackage{amsmath}&#10;\usepackage{amssymb}&#10;\usepackage{amsthm}&#10;\usepackage{xcolor}&#10;\pagestyle{empty}&#10;\begin{document}&#10;&#10;&#10;$\to \cdots \to \left(\begin{array}{ccc|c}&#10;1 &amp; 0 &amp; 1 &amp; 0\\&#10;0 &amp; 1 &amp; 1 &amp; 0\\&#10;0 &amp; 0 &amp; 0 &amp; 0&#10;\end{array}\right)$&#10;\end{document}"/>
  <p:tag name="IGUANATEXSIZE" val="20"/>
  <p:tag name="IGUANATEXCURSOR" val="2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93.288"/>
  <p:tag name="LATEXADDIN" val="\documentclass{article}&#10;\usepackage{amsmath}&#10;\usepackage{amssymb}&#10;\usepackage{amsthm}&#10;\usepackage{xcolor}&#10;\pagestyle{empty}&#10;\begin{document}&#10;&#10;&#10;$– -2\left(\begin{array}{c}&#10;1\\&#10;2\\&#10;3&#10;\end{array}\right)+\left(\begin{array}{c}&#10;2\\&#10;4\\&#10;6&#10;\end{array}\right)=\left(\begin{array}{c}&#10;0\\&#10;0\\&#10;0&#10;\end{array}\right)$&#10;\end{document}"/>
  <p:tag name="IGUANATEXSIZE" val="25"/>
  <p:tag name="IGUANATEXCURSOR" val="3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426.322"/>
  <p:tag name="LATEXADDIN" val="\documentclass{article}&#10;\usepackage{amsmath}&#10;\usepackage{amssymb}&#10;\usepackage{amsthm}&#10;\usepackage{xcolor}&#10;\pagestyle{empty}&#10;\begin{document}&#10;&#10;&#10;$ \alpha_{1}=-2,\,\alpha_{2}=-2,\, \alpha_{3}=2$&#10;\end{document}"/>
  <p:tag name="IGUANATEXSIZE" val="20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581.927"/>
  <p:tag name="LATEXADDIN" val="\documentclass{article}&#10;\usepackage{amsmath}&#10;\usepackage{amssymb}&#10;\usepackage{amsthm}&#10;\usepackage{xcolor}&#10;\pagestyle{empty}&#10;\begin{document}&#10;&#10;&#10;$-2\left(\begin{array}{c}&#10;1\\&#10;2\\&#10;1&#10;\end{array}\right)-2\left(\begin{array}{c}&#10;-1\\&#10;-3\\&#10;0&#10;\end{array}\right)+2\left(\begin{array}{c}&#10;0\\&#10;-1\\&#10;1&#10;\end{array}\right)=\left(\begin{array}{c}&#10;0\\&#10;0\\&#10;0&#10;\end{array}\right)$&#10;\end{document}"/>
  <p:tag name="IGUANATEXSIZE" val="20"/>
  <p:tag name="IGUANATEXCURSOR" val="3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521.1849"/>
  <p:tag name="LATEXADDIN" val="\documentclass{article}&#10;\usepackage{amsmath}&#10;\usepackage{amssymb}&#10;\usepackage{amsthm}&#10;\usepackage{xcolor}&#10;\pagestyle{empty}&#10;\begin{document}&#10;&#10;&#10;$V=\mathbb{R}^{2\times2}$&#10;\end{document}"/>
  <p:tag name="IGUANATEXSIZE" val="28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868.016"/>
  <p:tag name="LATEXADDIN" val="\documentclass{article}&#10;\usepackage{amsmath}&#10;\usepackage{amssymb}&#10;\usepackage{amsthm}&#10;\usepackage{xcolor}&#10;\pagestyle{empty}&#10;\begin{document}&#10;&#10;&#10;$\left(\begin{array}{cc}&#10;1 &amp; 1\\&#10;0 &amp; 1&#10;\end{array}\right),\left(\begin{array}{cc}&#10;2 &amp; 0\\&#10;1 &amp; 3&#10;\end{array}\right),\left(\begin{array}{cc}&#10;1 &amp; -1\\&#10;1 &amp; 0&#10;\end{array}\right)$&#10;\end{document}"/>
  <p:tag name="IGUANATEXSIZE" val="23"/>
  <p:tag name="IGUANATEXCURSOR" val="3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11.211"/>
  <p:tag name="LATEXADDIN" val="\documentclass{article}&#10;\usepackage{amsmath}&#10;\usepackage{amssymb}&#10;\usepackage{amsthm}&#10;\usepackage{xcolor}&#10;\pagestyle{empty}&#10;\begin{document}&#10;&#10;&#10;$[\alpha_{1}v_{1}+\alpha_{2}v_{2}+\cdots\alpha_{n}v_{n}=0]&#10;\Rightarrow [\forall i\;\; \alpha_i=0]$&#10;\end{document}"/>
  <p:tag name="IGUANATEXSIZE" val="20"/>
  <p:tag name="IGUANATEXCURSOR" val="2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232.846"/>
  <p:tag name="LATEXADDIN" val="\documentclass{article}&#10;\usepackage{amsmath}&#10;\usepackage{amssymb}&#10;\usepackage{amsthm}&#10;\usepackage{xcolor}&#10;\pagestyle{empty}&#10;\begin{document}&#10;&#10;&#10;$\alpha_{1}\left(\begin{array}{cc}&#10;1 &amp; 1\\&#10;0 &amp; 1&#10;\end{array}\right)+\alpha_{2}\left(\begin{array}{cc}&#10;2 &amp; 0\\&#10;1 &amp; 3&#10;\end{array}\right)+\alpha_{3}\left(\begin{array}{cc}&#10;1 &amp; -1\\&#10;1 &amp; 0&#10;\end{array}\right)=\left(\begin{array}{cc}&#10;0 &amp; 0\\&#10;0 &amp; 0&#10;\end{array}\right)$&#10;\end{document}"/>
  <p:tag name="IGUANATEXSIZE" val="20"/>
  <p:tag name="IGUANATEXCURSOR" val="2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790.026"/>
  <p:tag name="LATEXADDIN" val="\documentclass{article}&#10;\usepackage{amsmath}&#10;\usepackage{amssymb}&#10;\usepackage{amsthm}&#10;\usepackage{xcolor}&#10;\pagestyle{empty}&#10;\begin{document}&#10;&#10;&#10;$\left(\begin{array}{cc}&#10;\alpha_{1}+2\alpha_{2}+\alpha_{3} &amp; \alpha_{1}-\alpha_{3}\\&#10;\alpha_{2}+\alpha_{3} &amp; \alpha_{1}+3\alpha_{2}&#10;\end{array}\right)=$&#10;\end{document}"/>
  <p:tag name="IGUANATEXSIZE" val="20"/>
  <p:tag name="IGUANATEXCURSOR" val="2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07.6865"/>
  <p:tag name="LATEXADDIN" val="\documentclass{article}&#10;\usepackage{amsmath}&#10;\usepackage{amssymb}&#10;\usepackage{amsthm}&#10;\usepackage{xcolor}&#10;\pagestyle{empty}&#10;\begin{document}&#10;&#10;&#10;$ v_{1},\dots,v_{n}$&#10;\end{document}"/>
  <p:tag name="IGUANATEXSIZE" val="20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0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957.6303"/>
  <p:tag name="LATEXADDIN" val="\documentclass{article}&#10;\usepackage{amsmath}&#10;\usepackage{amssymb}&#10;\usepackage{amsthm}&#10;\usepackage{xcolor}&#10;\pagestyle{empty}&#10;\begin{document}&#10;&#10;&#10;$\alpha_1 =\alpha_2 =\alpha_3=0$&#10;\end{document}"/>
  <p:tag name="IGUANATEXSIZE" val="2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55.793"/>
  <p:tag name="LATEXADDIN" val="\documentclass{article}&#10;\usepackage{amsmath}&#10;\usepackage{amssymb}&#10;\usepackage{amsthm}&#10;\usepackage{xcolor}&#10;\pagestyle{empty}&#10;\begin{document}&#10;&#10;&#10;$5\left(\begin{array}{c}&#10;0\\&#10;0\\&#10;0&#10;\end{array}\right)+0\left(\begin{array}{c}&#10;1\\&#10;2\\&#10;3&#10;\end{array}\right)=\left(\begin{array}{c}&#10;0\\&#10;0\\&#10;0&#10;\end{array}\right)$&#10;\end{document}"/>
  <p:tag name="IGUANATEXSIZE" val="25"/>
  <p:tag name="IGUANATEXCURSOR" val="3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2.6659"/>
  <p:tag name="ORIGINALWIDTH" val="1176.603"/>
  <p:tag name="LATEXADDIN" val="\documentclass{article}&#10;\usepackage{amsmath}&#10;\usepackage{amssymb}&#10;\usepackage{amsthm}&#10;\usepackage{xcolor}&#10;\pagestyle{empty}&#10;\begin{document}&#10;&#10;&#10;$\begin{cases}&#10;\alpha_{1}+2\alpha_{2}+\alpha_{3} &amp; =0\\&#10;\alpha_{1}-\alpha_{3} &amp; =0\\&#10;\alpha_{2}+\alpha_{3} &amp; =0\\&#10;\alpha_{1}+3\alpha_{2} &amp; =0&#10;\end{cases}$&#10;\end{document}"/>
  <p:tag name="IGUANATEXSIZE" val="20"/>
  <p:tag name="IGUANATEXCURSOR" val="2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521.1849"/>
  <p:tag name="LATEXADDIN" val="\documentclass{article}&#10;\usepackage{amsmath}&#10;\usepackage{amssymb}&#10;\usepackage{amsthm}&#10;\usepackage{xcolor}&#10;\pagestyle{empty}&#10;\begin{document}&#10;&#10;&#10;$V=\mathbb{R}^{2\times2}$&#10;\end{document}"/>
  <p:tag name="IGUANATEXSIZE" val="28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868.016"/>
  <p:tag name="LATEXADDIN" val="\documentclass{article}&#10;\usepackage{amsmath}&#10;\usepackage{amssymb}&#10;\usepackage{amsthm}&#10;\usepackage{xcolor}&#10;\pagestyle{empty}&#10;\begin{document}&#10;&#10;&#10;$\left(\begin{array}{cc}&#10;1 &amp; 1\\&#10;0 &amp; 1&#10;\end{array}\right),\left(\begin{array}{cc}&#10;2 &amp; 0\\&#10;1 &amp; 3&#10;\end{array}\right),\left(\begin{array}{cc}&#10;1 &amp; -1\\&#10;1 &amp; 0&#10;\end{array}\right)$&#10;\end{document}"/>
  <p:tag name="IGUANATEXSIZE" val="23"/>
  <p:tag name="IGUANATEXCURSOR" val="3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11.211"/>
  <p:tag name="LATEXADDIN" val="\documentclass{article}&#10;\usepackage{amsmath}&#10;\usepackage{amssymb}&#10;\usepackage{amsthm}&#10;\usepackage{xcolor}&#10;\pagestyle{empty}&#10;\begin{document}&#10;&#10;&#10;$[\alpha_{1}v_{1}+\alpha_{2}v_{2}+\cdots\alpha_{n}v_{n}=0]&#10;\Rightarrow [\forall i\;\; \alpha_i=0]$&#10;\end{document}"/>
  <p:tag name="IGUANATEXSIZE" val="20"/>
  <p:tag name="IGUANATEXCURSOR" val="2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989.8762"/>
  <p:tag name="LATEXADDIN" val="\documentclass{article}&#10;\usepackage{amsmath}&#10;\usepackage{amssymb}&#10;\usepackage{amsthm}&#10;\usepackage{xcolor}&#10;\pagestyle{empty}&#10;\begin{document}&#10;&#10;&#10;$\left(\begin{array}{ccc|c}&#10;1 &amp; 2 &amp; 1 &amp; 0\\&#10;1 &amp; 0 &amp; -1 &amp; 0\\&#10;0 &amp; 1 &amp; 1 &amp; 0\\&#10;1 &amp; 3 &amp; 0 &amp; 0&#10;\end{array}\right)$&#10;\end{document}"/>
  <p:tag name="IGUANATEXSIZE" val="20"/>
  <p:tag name="IGUANATEXCURSOR" val="2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07.6865"/>
  <p:tag name="LATEXADDIN" val="\documentclass{article}&#10;\usepackage{amsmath}&#10;\usepackage{amssymb}&#10;\usepackage{amsthm}&#10;\usepackage{xcolor}&#10;\pagestyle{empty}&#10;\begin{document}&#10;&#10;&#10;$ v_{1},\dots,v_{n}$&#10;\end{document}"/>
  <p:tag name="IGUANATEXSIZE" val="20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957.6303"/>
  <p:tag name="LATEXADDIN" val="\documentclass{article}&#10;\usepackage{amsmath}&#10;\usepackage{amssymb}&#10;\usepackage{amsthm}&#10;\usepackage{xcolor}&#10;\pagestyle{empty}&#10;\begin{document}&#10;&#10;&#10;$\alpha_1 =\alpha_2 =\alpha_3=0$&#10;\end{document}"/>
  <p:tag name="IGUANATEXSIZE" val="2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2.6659"/>
  <p:tag name="ORIGINALWIDTH" val="1176.603"/>
  <p:tag name="LATEXADDIN" val="\documentclass{article}&#10;\usepackage{amsmath}&#10;\usepackage{amssymb}&#10;\usepackage{amsthm}&#10;\usepackage{xcolor}&#10;\pagestyle{empty}&#10;\begin{document}&#10;&#10;&#10;$\begin{cases}&#10;\alpha_{1}+2\alpha_{2}+\alpha_{3} &amp; =0\\&#10;\alpha_{1}-\alpha_{3} &amp; =0\\&#10;\alpha_{2}+\alpha_{3} &amp; =0\\&#10;\alpha_{1}+3\alpha_{2} &amp; =0&#10;\end{cases}$&#10;\end{document}"/>
  <p:tag name="IGUANATEXSIZE" val="20"/>
  <p:tag name="IGUANATEXCURSOR" val="2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1517.06"/>
  <p:tag name="LATEXADDIN" val="\documentclass{article}&#10;\usepackage{amsmath}&#10;\usepackage{amssymb}&#10;\usepackage{amsthm}&#10;\usepackage{xcolor}&#10;\pagestyle{empty}&#10;\begin{document}&#10;&#10;&#10;$\to \cdots \to \left(\begin{array}{ccc|c}&#10;1 &amp; 2 &amp; 1 &amp; 0\\&#10;0 &amp; 1 &amp; 1 &amp; 0\\&#10;0 &amp; 0 &amp; -2 &amp; 0\\&#10;0 &amp; 0 &amp; 0 &amp; 0&#10;\end{array}\right)$&#10;\end{document}"/>
  <p:tag name="IGUANATEXSIZE" val="20"/>
  <p:tag name="IGUANATEXCURSOR" val="2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957.6303"/>
  <p:tag name="LATEXADDIN" val="\documentclass{article}&#10;\usepackage{amsmath}&#10;\usepackage{amssymb}&#10;\usepackage{amsthm}&#10;\usepackage{xcolor}&#10;\pagestyle{empty}&#10;\begin{document}&#10;&#10;&#10;$\alpha_1 =\alpha_2 =\alpha_3=0$&#10;\end{document}"/>
  <p:tag name="IGUANATEXSIZE" val="2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87.814"/>
  <p:tag name="LATEXADDIN" val="\documentclass{article}&#10;\usepackage{amsmath}&#10;\usepackage{amssymb}&#10;\usepackage{amsthm}&#10;\usepackage{xcolor}&#10;\pagestyle{empty}&#10;\begin{document}&#10;&#10;&#10;$\left(\begin{array}{c}&#10;1\\&#10;2\\&#10;1&#10;\end{array}\right),\left(\begin{array}{c}&#10;-1\\&#10;-3\\&#10;0&#10;\end{array}\right),\left(\begin{array}{c}&#10;0\\&#10;-1\\&#10;1&#10;\end{array}\right)$&#10;\end{document}"/>
  <p:tag name="IGUANATEXSIZE" val="23"/>
  <p:tag name="IGUANATEXCURSOR" val="3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11.211"/>
  <p:tag name="LATEXADDIN" val="\documentclass{article}&#10;\usepackage{amsmath}&#10;\usepackage{amssymb}&#10;\usepackage{amsthm}&#10;\usepackage{xcolor}&#10;\pagestyle{empty}&#10;\begin{document}&#10;&#10;&#10;$[\alpha_{1}v_{1}+\alpha_{2}v_{2}+\cdots\alpha_{n}v_{n}=0]&#10;\Rightarrow [\forall i\;\; \alpha_i=0]$&#10;\end{document}"/>
  <p:tag name="IGUANATEXSIZE" val="20"/>
  <p:tag name="IGUANATEXCURSOR" val="2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086.614"/>
  <p:tag name="LATEXADDIN" val="\documentclass{article}&#10;\usepackage{amsmath}&#10;\usepackage{amssymb}&#10;\usepackage{amsthm}&#10;\usepackage{xcolor}&#10;\pagestyle{empty}&#10;\begin{document}&#10;&#10;&#10;$\left(\begin{array}{ccc|c}&#10;1 &amp; -1 &amp; 0 &amp; 0\\&#10;2 &amp; -3 &amp; -1 &amp; 0\\&#10;1 &amp; 0 &amp; 1 &amp; 0&#10;\end{array}\right)$&#10;\end{document}"/>
  <p:tag name="IGUANATEXSIZE" val="20"/>
  <p:tag name="IGUANATEXCURSOR" val="2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3.4346"/>
  <p:tag name="ORIGINALWIDTH" val="1238.845"/>
  <p:tag name="LATEXADDIN" val="\documentclass{article}&#10;\usepackage{amsmath}&#10;\usepackage{amssymb}&#10;\usepackage{amsthm}&#10;\usepackage{xcolor}&#10;\pagestyle{empty}&#10;\begin{document}&#10;&#10;&#10;$\begin{cases}&#10;\alpha_{1}-\alpha_{2} &amp; =0\\&#10;2\alpha_{1}-3\alpha_{2}-\alpha_{3} &amp; =0\\&#10;\alpha_{1}+\alpha_{3} &amp; =0&#10;\end{cases}$&#10;\end{document}"/>
  <p:tag name="IGUANATEXSIZE" val="20"/>
  <p:tag name="IGUANATEXCURSOR" val="2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07.6865"/>
  <p:tag name="LATEXADDIN" val="\documentclass{article}&#10;\usepackage{amsmath}&#10;\usepackage{amssymb}&#10;\usepackage{amsthm}&#10;\usepackage{xcolor}&#10;\pagestyle{empty}&#10;\begin{document}&#10;&#10;&#10;$ v_{1},\dots,v_{n}$&#10;\end{document}"/>
  <p:tag name="IGUANATEXSIZE" val="20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957.6303"/>
  <p:tag name="LATEXADDIN" val="\documentclass{article}&#10;\usepackage{amsmath}&#10;\usepackage{amssymb}&#10;\usepackage{amsthm}&#10;\usepackage{xcolor}&#10;\pagestyle{empty}&#10;\begin{document}&#10;&#10;&#10;$\alpha_1 =\alpha_2 =\alpha_3=0$&#10;\end{document}"/>
  <p:tag name="IGUANATEXSIZE" val="2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0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19.9475"/>
  <p:tag name="LATEXADDIN" val="\documentclass{article}&#10;\usepackage{amsmath}&#10;\usepackage{amssymb}&#10;\usepackage{amsthm}&#10;\usepackage{xcolor}&#10;\pagestyle{empty}&#10;\begin{document}&#10;&#10;&#10;$V=\mathbb{F}^{m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67.379"/>
  <p:tag name="LATEXADDIN" val="\documentclass{article}&#10;\usepackage{amsmath}&#10;\usepackage{amssymb}&#10;\usepackage{amsthm}&#10;\usepackage{xcolor}&#10;\pagestyle{empty}&#10;\begin{document}&#10;&#10;&#10;$v_{1},v_{2}\dots,v_{n}\in \mathbb{F}^{m}$&#10;\end{document}"/>
  <p:tag name="IGUANATEXSIZE" val="28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1.7135"/>
  <p:tag name="LATEXADDIN" val="\documentclass{article}&#10;\usepackage{amsmath}&#10;\usepackage{amssymb}&#10;\usepackage{amsthm}&#10;\usepackage{xcolor}&#10;\pagestyle{empty}&#10;\begin{document}&#10;&#10;&#10;$x=0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949.756"/>
  <p:tag name="LATEXADDIN" val="\documentclass{article}&#10;\usepackage{amsmath}&#10;\usepackage{amssymb}&#10;\usepackage{amsthm}&#10;\usepackage{xcolor}&#10;\pagestyle{empty}&#10;\begin{document}&#10;&#10;&#10;$A=\left(\begin{array}{cccc}&#10;| &amp; | &amp;  &amp; |\\&#10;v_{1} &amp; v_{2} &amp; \cdots &amp; v_{n}\\&#10;| &amp; | &amp;  &amp; |&#10;\end{array}\right)\in\mathbb{F}^{m\times n}$&#10;\end{document}"/>
  <p:tag name="IGUANATEXSIZE" val="20"/>
  <p:tag name="IGUANATEXCURSOR" val="2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62.4672"/>
  <p:tag name="LATEXADDIN" val="\documentclass{article}&#10;\usepackage{amsmath}&#10;\usepackage{amssymb}&#10;\usepackage{amsthm}&#10;\usepackage{xcolor}&#10;\pagestyle{empty}&#10;\begin{document}&#10;&#10;&#10;$\left(A|0\right)$&#10;\end{document}"/>
  <p:tag name="IGUANATEXSIZE" val="20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2.6846"/>
  <p:tag name="ORIGINALWIDTH" val="1134.608"/>
  <p:tag name="LATEXADDIN" val="\documentclass{article}&#10;\usepackage{amsmath}&#10;\usepackage{amssymb}&#10;\usepackage{amsthm}&#10;\usepackage{xcolor}&#10;\pagestyle{empty}&#10;\begin{document}&#10;&#10;&#10;$A\left(\begin{array}{c}&#10;\alpha_{1}\\&#10;\vdots\\&#10;\alpha_{n}&#10;\end{array}\right)=\left(\begin{array}{c}&#10;0\\&#10;\vdots\\&#10;0&#10;\end{array}\right)$&#10;\end{document}"/>
  <p:tag name="IGUANATEXSIZE" val="20"/>
  <p:tag name="IGUANATEXCURSOR" val="2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2.6846"/>
  <p:tag name="ORIGINALWIDTH" val="1910.761"/>
  <p:tag name="LATEXADDIN" val="\documentclass{article}&#10;\usepackage{amsmath}&#10;\usepackage{amssymb}&#10;\usepackage{amsthm}&#10;\usepackage{xcolor}&#10;\pagestyle{empty}&#10;\begin{document}&#10;&#10;&#10;$\alpha_1v_1+\alpha_2v_2+\cdots+\alpha_nv_n=\left(\begin{array}{c}&#10;0\\&#10;\vdots\\&#10;0&#10;\end{array}\right)$&#10;\end{document}"/>
  <p:tag name="IGUANATEXSIZE" val="20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19.9475"/>
  <p:tag name="LATEXADDIN" val="\documentclass{article}&#10;\usepackage{amsmath}&#10;\usepackage{amssymb}&#10;\usepackage{amsthm}&#10;\usepackage{xcolor}&#10;\pagestyle{empty}&#10;\begin{document}&#10;&#10;&#10;$V=\mathbb{F}^{m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581.927"/>
  <p:tag name="LATEXADDIN" val="\documentclass{article}&#10;\usepackage{amsmath}&#10;\usepackage{amssymb}&#10;\usepackage{amsthm}&#10;\usepackage{xcolor}&#10;\pagestyle{empty}&#10;\begin{document}&#10;&#10;&#10;$-2\left(\begin{array}{c}&#10;1\\&#10;2\\&#10;3&#10;\end{array}\right)+3\left(\begin{array}{c}&#10;2\\&#10;-4\\&#10;1&#10;\end{array}\right)+2\left(\begin{array}{c}&#10;-2\\&#10;8\\&#10;1.5&#10;\end{array}\right)=\left(\begin{array}{c}&#10;0\\&#10;0\\&#10;0&#10;\end{array}\right)$&#10;\end{document}"/>
  <p:tag name="IGUANATEXSIZE" val="25"/>
  <p:tag name="IGUANATEXCURSOR" val="3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67.379"/>
  <p:tag name="LATEXADDIN" val="\documentclass{article}&#10;\usepackage{amsmath}&#10;\usepackage{amssymb}&#10;\usepackage{amsthm}&#10;\usepackage{xcolor}&#10;\pagestyle{empty}&#10;\begin{document}&#10;&#10;&#10;$v_{1},v_{2}\dots,v_{n}\in \mathbb{F}^{m}$&#10;\end{document}"/>
  <p:tag name="IGUANATEXSIZE" val="28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1.7135"/>
  <p:tag name="LATEXADDIN" val="\documentclass{article}&#10;\usepackage{amsmath}&#10;\usepackage{amssymb}&#10;\usepackage{amsthm}&#10;\usepackage{xcolor}&#10;\pagestyle{empty}&#10;\begin{document}&#10;&#10;&#10;$x=0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949.756"/>
  <p:tag name="LATEXADDIN" val="\documentclass{article}&#10;\usepackage{amsmath}&#10;\usepackage{amssymb}&#10;\usepackage{amsthm}&#10;\usepackage{xcolor}&#10;\pagestyle{empty}&#10;\begin{document}&#10;&#10;&#10;$A=\left(\begin{array}{cccc}&#10;| &amp; | &amp;  &amp; |\\&#10;v_{1} &amp; v_{2} &amp; \cdots &amp; v_{n}\\&#10;| &amp; | &amp;  &amp; |&#10;\end{array}\right)\in\mathbb{F}^{m\times n}$&#10;\end{document}"/>
  <p:tag name="IGUANATEXSIZE" val="20"/>
  <p:tag name="IGUANATEXCURSOR" val="2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62.4672"/>
  <p:tag name="LATEXADDIN" val="\documentclass{article}&#10;\usepackage{amsmath}&#10;\usepackage{amssymb}&#10;\usepackage{amsthm}&#10;\usepackage{xcolor}&#10;\pagestyle{empty}&#10;\begin{document}&#10;&#10;&#10;$\left(A|0\right)$&#10;\end{document}"/>
  <p:tag name="IGUANATEXSIZE" val="20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.99102"/>
  <p:tag name="ORIGINALWIDTH" val="343.4571"/>
  <p:tag name="LATEXADDIN" val="\documentclass{article}&#10;\usepackage{amsmath}&#10;\usepackage{amssymb}&#10;\usepackage{amsthm}&#10;\usepackage{xcolor}&#10;\pagestyle{empty}&#10;\begin{document}&#10;&#10;&#10;$m&lt;n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02.7372"/>
  <p:tag name="LATEXADDIN" val="\documentclass{article}&#10;\usepackage{amsmath}&#10;\usepackage{amssymb}&#10;\usepackage{amsthm}&#10;\usepackage{xcolor}&#10;\pagestyle{empty}&#10;\begin{document}&#10;&#10;&#10;$m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58.9802"/>
  <p:tag name="LATEXADDIN" val="\documentclass{article}&#10;\usepackage{amsmath}&#10;\usepackage{amssymb}&#10;\usepackage{amsthm}&#10;\usepackage{xcolor}&#10;\pagestyle{empty}&#10;\begin{document}&#10;&#10;&#10;$\mathbb{F}^m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19.9475"/>
  <p:tag name="LATEXADDIN" val="\documentclass{article}&#10;\usepackage{amsmath}&#10;\usepackage{amssymb}&#10;\usepackage{amsthm}&#10;\usepackage{xcolor}&#10;\pagestyle{empty}&#10;\begin{document}&#10;&#10;&#10;$V=\mathbb{F}^{m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67.379"/>
  <p:tag name="LATEXADDIN" val="\documentclass{article}&#10;\usepackage{amsmath}&#10;\usepackage{amssymb}&#10;\usepackage{amsthm}&#10;\usepackage{xcolor}&#10;\pagestyle{empty}&#10;\begin{document}&#10;&#10;&#10;$v_{1},v_{2}\dots,v_{n}\in \mathbb{F}^{m}$&#10;\end{document}"/>
  <p:tag name="IGUANATEXSIZE" val="28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1.7135"/>
  <p:tag name="LATEXADDIN" val="\documentclass{article}&#10;\usepackage{amsmath}&#10;\usepackage{amssymb}&#10;\usepackage{amsthm}&#10;\usepackage{xcolor}&#10;\pagestyle{empty}&#10;\begin{document}&#10;&#10;&#10;$x=0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949.756"/>
  <p:tag name="LATEXADDIN" val="\documentclass{article}&#10;\usepackage{amsmath}&#10;\usepackage{amssymb}&#10;\usepackage{amsthm}&#10;\usepackage{xcolor}&#10;\pagestyle{empty}&#10;\begin{document}&#10;&#10;&#10;$A=\left(\begin{array}{cccc}&#10;| &amp; | &amp;  &amp; |\\&#10;v_{1} &amp; v_{2} &amp; \cdots &amp; v_{n}\\&#10;| &amp; | &amp;  &amp; |&#10;\end{array}\right)\in\mathbb{F}^{m\times n}$&#10;\end{document}"/>
  <p:tag name="IGUANATEXSIZE" val="20"/>
  <p:tag name="IGUANATEXCURSOR" val="2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62.4672"/>
  <p:tag name="LATEXADDIN" val="\documentclass{article}&#10;\usepackage{amsmath}&#10;\usepackage{amssymb}&#10;\usepackage{amsthm}&#10;\usepackage{xcolor}&#10;\pagestyle{empty}&#10;\begin{document}&#10;&#10;&#10;$\left(A|0\right)$&#10;\end{document}"/>
  <p:tag name="IGUANATEXSIZE" val="20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.99102"/>
  <p:tag name="ORIGINALWIDTH" val="343.4571"/>
  <p:tag name="LATEXADDIN" val="\documentclass{article}&#10;\usepackage{amsmath}&#10;\usepackage{amssymb}&#10;\usepackage{amsthm}&#10;\usepackage{xcolor}&#10;\pagestyle{empty}&#10;\begin{document}&#10;&#10;&#10;$m&lt;n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02.7372"/>
  <p:tag name="LATEXADDIN" val="\documentclass{article}&#10;\usepackage{amsmath}&#10;\usepackage{amssymb}&#10;\usepackage{amsthm}&#10;\usepackage{xcolor}&#10;\pagestyle{empty}&#10;\begin{document}&#10;&#10;&#10;$m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58.9802"/>
  <p:tag name="LATEXADDIN" val="\documentclass{article}&#10;\usepackage{amsmath}&#10;\usepackage{amssymb}&#10;\usepackage{amsthm}&#10;\usepackage{xcolor}&#10;\pagestyle{empty}&#10;\begin{document}&#10;&#10;&#10;$\mathbb{F}^m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3788"/>
  <p:tag name="ORIGINALWIDTH" val="343.4571"/>
  <p:tag name="LATEXADDIN" val="\documentclass{article}&#10;\usepackage{amsmath}&#10;\usepackage{amssymb}&#10;\usepackage{amsthm}&#10;\usepackage{xcolor}&#10;\pagestyle{empty}&#10;\begin{document}&#10;&#10;&#10;$n\leq m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87.814"/>
  <p:tag name="LATEXADDIN" val="\documentclass{article}&#10;\usepackage{amsmath}&#10;\usepackage{amssymb}&#10;\usepackage{amsthm}&#10;\usepackage{xcolor}&#10;\pagestyle{empty}&#10;\begin{document}&#10;&#10;&#10;$\left(\begin{array}{c}&#10;1\\&#10;2\\&#10;1&#10;\end{array}\right),\left(\begin{array}{c}&#10;-1\\&#10;-3\\&#10;0&#10;\end{array}\right),\left(\begin{array}{c}&#10;0\\&#10;-1\\&#10;1&#10;\end{array}\right)$&#10;\end{document}"/>
  <p:tag name="IGUANATEXSIZE" val="15"/>
  <p:tag name="IGUANATEXCURSOR" val="3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293.588"/>
  <p:tag name="LATEXADDIN" val="\documentclass{article}&#10;\usepackage{amsmath}&#10;\usepackage{amssymb}&#10;\usepackage{amsthm}&#10;\usepackage{xcolor}&#10;\pagestyle{empty}&#10;\begin{document}&#10;&#10;&#10;$\left(\begin{array}{c}&#10;1\\&#10;0\\&#10;0&#10;\end{array}\right),\left(\begin{array}{c}&#10;0\\&#10;1\\&#10;0&#10;\end{array}\right),\left(\begin{array}{c}&#10;0\\&#10;0\\&#10;1&#10;\end{array}\right)$&#10;\end{document}"/>
  <p:tag name="IGUANATEXSIZE" val="15"/>
  <p:tag name="IGUANATEXCURSOR" val="2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28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221.597"/>
  <p:tag name="LATEXADDIN" val="\documentclass{article}&#10;\usepackage{amsmath}&#10;\usepackage{amssymb}&#10;\usepackage{amsthm}&#10;\usepackage{xcolor}&#10;\pagestyle{empty}&#10;\begin{document}&#10;&#10;&#10;$-2\left(\begin{array}{c}&#10;1\\&#10;2\\&#10;3&#10;\end{array}\right)+3\left(\begin{array}{c}&#10;2\\&#10;-4\\&#10;1&#10;\end{array}\right)+2\left(\begin{array}{c}&#10;-2\\&#10;8\\&#10;1.5&#10;\end{array}\right)+0\left(\begin{array}{c}&#10;5\\&#10;6\\&#10;7&#10;\end{array}\right)=\left(\begin{array}{c}&#10;0\\&#10;0\\&#10;0&#10;\end{array}\right)$&#10;\end{document}"/>
  <p:tag name="IGUANATEXSIZE" val="25"/>
  <p:tag name="IGUANATEXCURSOR" val="3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28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n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n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n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11.211"/>
  <p:tag name="LATEXADDIN" val="\documentclass{article}&#10;\usepackage{amsmath}&#10;\usepackage{amssymb}&#10;\usepackage{amsthm}&#10;\usepackage{xcolor}&#10;\pagestyle{empty}&#10;\begin{document}&#10;&#10;&#10;$[\alpha_{1}v_{1}+\alpha_{2}v_{2}+\cdots\alpha_{n}v_{n}=0]&#10;\Rightarrow [\forall i\;\; \alpha_i=0]$&#10;\end{document}"/>
  <p:tag name="IGUANATEXSIZE" val="20"/>
  <p:tag name="IGUANATEXCURSOR" val="2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174.353"/>
  <p:tag name="LATEXADDIN" val="\documentclass{article}&#10;\usepackage{amsmath}&#10;\usepackage{amssymb}&#10;\usepackage{amsthm}&#10;\usepackage{xcolor}&#10;\pagestyle{empty}&#10;\begin{document}&#10;&#10;&#10;$\text{span}\left\{ v_{1},\dots,v_{n}\right\}=V$&#10;\end{document}"/>
  <p:tag name="IGUANATEXSIZE" val="20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n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n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n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577.803"/>
  <p:tag name="LATEXADDIN" val="\documentclass{article}&#10;\usepackage{amsmath}&#10;\usepackage{amssymb}&#10;\usepackage{amsthm}&#10;\usepackage{xcolor}&#10;\pagestyle{empty}&#10;\begin{document}&#10;&#10;&#10;$=\text{span}\left\{ \left(\begin{array}{c}&#10;1\\&#10;-1\\&#10;0&#10;\end{array}\right),\left(\begin{array}{c}&#10;1\\&#10;1\\&#10;2&#10;\end{array}\right)\right\} 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11.211"/>
  <p:tag name="LATEXADDIN" val="\documentclass{article}&#10;\usepackage{amsmath}&#10;\usepackage{amssymb}&#10;\usepackage{amsthm}&#10;\usepackage{xcolor}&#10;\pagestyle{empty}&#10;\begin{document}&#10;&#10;&#10;$[\alpha_{1}v_{1}+\alpha_{2}v_{2}+\cdots\alpha_{n}v_{n}=0]&#10;\Rightarrow [\forall i\;\; \alpha_i=0]$&#10;\end{document}"/>
  <p:tag name="IGUANATEXSIZE" val="20"/>
  <p:tag name="IGUANATEXCURSOR" val="2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174.353"/>
  <p:tag name="LATEXADDIN" val="\documentclass{article}&#10;\usepackage{amsmath}&#10;\usepackage{amssymb}&#10;\usepackage{amsthm}&#10;\usepackage{xcolor}&#10;\pagestyle{empty}&#10;\begin{document}&#10;&#10;&#10;$\text{span}\left\{ v_{1},\dots,v_{n}\right\}=V$&#10;\end{document}"/>
  <p:tag name="IGUANATEXSIZE" val="20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3.7008"/>
  <p:tag name="LATEXADDIN" val="\documentclass{article}&#10;\usepackage{amsmath}&#10;\usepackage{amssymb}&#10;\usepackage{amsthm}&#10;\usepackage{xcolor}&#10;\pagestyle{empty}&#10;\begin{document}&#10;&#10;&#10;$V=\mathbb{R}^{2}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971.1286"/>
  <p:tag name="LATEXADDIN" val="\documentclass{article}&#10;\usepackage{amsmath}&#10;\usepackage{amssymb}&#10;\usepackage{amsthm}&#10;\usepackage{xcolor}&#10;\pagestyle{empty}&#10;\begin{document}&#10;&#10;&#10;$\left\{ \left(\begin{array}{c}&#10;1\\&#10;0&#10;\end{array}\right),\left(\begin{array}{c}&#10;0\\&#10;1&#10;\end{array}\right)\right\} $&#10;\end{document}"/>
  <p:tag name="IGUANATEXSIZE" val="25"/>
  <p:tag name="IGUANATEXCURSOR" val="2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505.4369"/>
  <p:tag name="LATEXADDIN" val="\documentclass{article}&#10;\usepackage{amsmath}&#10;\usepackage{amssymb}&#10;\usepackage{amsthm}&#10;\usepackage{xcolor}&#10;\pagestyle{empty}&#10;\begin{document}&#10;&#10;&#10;$\left(\begin{array}{cc}&#10;1 &amp; 0\\&#10;0 &amp; 1&#10;\end{array}\right)$&#10;\end{document}"/>
  <p:tag name="IGUANATEXSIZE" val="25"/>
  <p:tag name="IGUANATEXCURSOR" val="2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3.7008"/>
  <p:tag name="LATEXADDIN" val="\documentclass{article}&#10;\usepackage{amsmath}&#10;\usepackage{amssymb}&#10;\usepackage{amsthm}&#10;\usepackage{xcolor}&#10;\pagestyle{empty}&#10;\begin{document}&#10;&#10;&#10;$V=\mathbb{R}^{2}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861.267"/>
  <p:tag name="LATEXADDIN" val="\documentclass{article}&#10;\usepackage{amsmath}&#10;\usepackage{amssymb}&#10;\usepackage{amsthm}&#10;\usepackage{xcolor}&#10;\pagestyle{empty}&#10;\begin{document}&#10;&#10;&#10;$-2\left(\begin{array}{c}&#10;1\\&#10;2\\&#10;3&#10;\end{array}\right)+3\left(\begin{array}{c}&#10;2\\&#10;-4\\&#10;1&#10;\end{array}\right)+2\left(\begin{array}{c}&#10;-2\\&#10;8\\&#10;1.5&#10;\end{array}\right)+0\left(\begin{array}{c}&#10;5\\&#10;6\\&#10;7&#10;\end{array}\right)+0\left(\begin{array}{c}&#10;2\\&#10;1\\&#10;2&#10;\end{array}\right)=\left(\begin{array}{c}&#10;0\\&#10;0\\&#10;0&#10;\end{array}\right)$&#10;\end{document}"/>
  <p:tag name="IGUANATEXSIZE" val="25"/>
  <p:tag name="IGUANATEXCURSOR" val="3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067.867"/>
  <p:tag name="LATEXADDIN" val="\documentclass{article}&#10;\usepackage{amsmath}&#10;\usepackage{amssymb}&#10;\usepackage{amsthm}&#10;\usepackage{xcolor}&#10;\pagestyle{empty}&#10;\begin{document}&#10;&#10;&#10;$\left\{ \left(\begin{array}{c}&#10;1\\&#10;-1&#10;\end{array}\right),\left(\begin{array}{c}&#10;2\\&#10;1&#10;\end{array}\right)\right\}  $&#10;\end{document}"/>
  <p:tag name="IGUANATEXSIZE" val="25"/>
  <p:tag name="IGUANATEXCURSOR" val="2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602.1747"/>
  <p:tag name="LATEXADDIN" val="\documentclass{article}&#10;\usepackage{amsmath}&#10;\usepackage{amssymb}&#10;\usepackage{amsthm}&#10;\usepackage{xcolor}&#10;\pagestyle{empty}&#10;\begin{document}&#10;&#10;&#10;$\left(\begin{array}{cc}&#10;1 &amp; 2\\&#10;-1 &amp; 1&#10;\end{array}\right)$&#10;\end{document}"/>
  <p:tag name="IGUANATEXSIZE" val="25"/>
  <p:tag name="IGUANATEXCURSOR" val="2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11.211"/>
  <p:tag name="LATEXADDIN" val="\documentclass{article}&#10;\usepackage{amsmath}&#10;\usepackage{amssymb}&#10;\usepackage{amsthm}&#10;\usepackage{xcolor}&#10;\pagestyle{empty}&#10;\begin{document}&#10;&#10;&#10;$[\alpha_{1}v_{1}+\alpha_{2}v_{2}+\cdots\alpha_{n}v_{n}=0]&#10;\Rightarrow [\forall i\;\; \alpha_i=0]$&#10;\end{document}"/>
  <p:tag name="IGUANATEXSIZE" val="20"/>
  <p:tag name="IGUANATEXCURSOR" val="2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174.353"/>
  <p:tag name="LATEXADDIN" val="\documentclass{article}&#10;\usepackage{amsmath}&#10;\usepackage{amssymb}&#10;\usepackage{amsthm}&#10;\usepackage{xcolor}&#10;\pagestyle{empty}&#10;\begin{document}&#10;&#10;&#10;$\text{span}\left\{ v_{1},\dots,v_{n}\right\}=V$&#10;\end{document}"/>
  <p:tag name="IGUANATEXSIZE" val="20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{n}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{n}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8.24149"/>
  <p:tag name="LATEXADDIN" val="\documentclass{article}&#10;\usepackage{amsmath}&#10;\usepackage{amssymb}&#10;\usepackage{amsthm}&#10;\usepackage{xcolor}&#10;\pagestyle{empty}&#10;\begin{document}&#10;&#10;&#10;$n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320.9598"/>
  <p:tag name="LATEXADDIN" val="\documentclass{article}&#10;\usepackage{amsmath}&#10;\usepackage{amssymb}&#10;\usepackage{amsthm}&#10;\usepackage{xcolor}&#10;\pagestyle{empty}&#10;\begin{document}&#10;&#10;&#10;$\dim V$&#10;\end{document}"/>
  <p:tag name="IGUANATEXSIZE" val="28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3.7008"/>
  <p:tag name="LATEXADDIN" val="\documentclass{article}&#10;\usepackage{amsmath}&#10;\usepackage{amssymb}&#10;\usepackage{amsthm}&#10;\usepackage{xcolor}&#10;\pagestyle{empty}&#10;\begin{document}&#10;&#10;&#10;$V=\mathbb{R}^{2}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971.1286"/>
  <p:tag name="LATEXADDIN" val="\documentclass{article}&#10;\usepackage{amsmath}&#10;\usepackage{amssymb}&#10;\usepackage{amsthm}&#10;\usepackage{xcolor}&#10;\pagestyle{empty}&#10;\begin{document}&#10;&#10;&#10;$\left\{ \left(\begin{array}{c}&#10;1\\&#10;0&#10;\end{array}\right),\left(\begin{array}{c}&#10;0\\&#10;1&#10;\end{array}\right)\right\} $&#10;\end{document}"/>
  <p:tag name="IGUANATEXSIZE" val="25"/>
  <p:tag name="IGUANATEXCURSOR" val="2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47.4316"/>
  <p:tag name="LATEXADDIN" val="\documentclass{article}&#10;\usepackage{amsmath}&#10;\usepackage{amssymb}&#10;\usepackage{amsthm}&#10;\usepackage{xcolor}&#10;\pagestyle{empty}&#10;\begin{document}&#10;&#10;&#10;$\dim V=2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592.4259"/>
  <p:tag name="LATEXADDIN" val="\documentclass{article}&#10;\usepackage{amsmath}&#10;\usepackage{amssymb}&#10;\usepackage{amsthm}&#10;\usepackage{xcolor}&#10;\pagestyle{empty}&#10;\begin{document}&#10;&#10;&#10;$\dim \mathbb{R}^{2}=2$&#10;\end{document}"/>
  <p:tag name="IGUANATEXSIZE" val="25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05.9243"/>
  <p:tag name="LATEXADDIN" val="\documentclass{article}&#10;\usepackage{amsmath}&#10;\usepackage{amssymb}&#10;\usepackage{amsthm}&#10;\usepackage{xcolor}&#10;\pagestyle{empty}&#10;\begin{document}&#10;&#10;&#10;$\dim \mathbb{F}^{n}=n$&#10;\end{document}"/>
  <p:tag name="IGUANATEXSIZE" val="25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2.6659"/>
  <p:tag name="ORIGINALWIDTH" val="1766.779"/>
  <p:tag name="LATEXADDIN" val="\documentclass{article}&#10;\usepackage{amsmath}&#10;\usepackage{amssymb}&#10;\usepackage{amsthm}&#10;\usepackage{xcolor}&#10;\pagestyle{empty}&#10;\begin{document}&#10;&#10;&#10;$\left\{ \left(\begin{array}{c}&#10;1\\&#10;0\\&#10;\vdots\\&#10;0&#10;\end{array}\right),\left(\begin{array}{c}&#10;0\\&#10;1\\&#10;\vdots\\&#10;0&#10;\end{array}\right),\dots,\left(\begin{array}{c}&#10;0\\&#10;0\\&#10;\vdots\\&#10;1&#10;\end{array}\right)\right\} $&#10;\end{document}"/>
  <p:tag name="IGUANATEXSIZE" val="25"/>
  <p:tag name="IGUANATEXCURSOR" val="3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1.6835"/>
  <p:tag name="LATEXADDIN" val="\documentclass{article}&#10;\usepackage{amsmath}&#10;\usepackage{amssymb}&#10;\usepackage{amsthm}&#10;\usepackage{xcolor}&#10;\pagestyle{empty}&#10;\begin{document}&#10;&#10;&#10;$V=\mathbb{R}_2[x]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478.4402"/>
  <p:tag name="LATEXADDIN" val="\documentclass{article}&#10;\usepackage{amsmath}&#10;\usepackage{amssymb}&#10;\usepackage{amsthm}&#10;\usepackage{xcolor}&#10;\pagestyle{empty}&#10;\begin{document}&#10;&#10;&#10;$\{1,x,x^2\}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33.4083"/>
  <p:tag name="LATEXADDIN" val="\documentclass{article}&#10;\usepackage{amsmath}&#10;\usepackage{amssymb}&#10;\usepackage{amsthm}&#10;\usepackage{xcolor}&#10;\pagestyle{empty}&#10;\begin{document}&#10;&#10;&#10;$\dim \mathbb{R}_2[x]=3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667.4166"/>
  <p:tag name="LATEXADDIN" val="\documentclass{article}&#10;\usepackage{amsmath}&#10;\usepackage{amssymb}&#10;\usepackage{amsthm}&#10;\usepackage{xcolor}&#10;\pagestyle{empty}&#10;\begin{document}&#10;&#10;&#10;$1+0x+0x^2$&#10;\end{document}"/>
  <p:tag name="IGUANATEXSIZE" val="20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673.4158"/>
  <p:tag name="LATEXADDIN" val="\documentclass{article}&#10;\usepackage{amsmath}&#10;\usepackage{amssymb}&#10;\usepackage{amsthm}&#10;\usepackage{xcolor}&#10;\pagestyle{empty}&#10;\begin{document}&#10;&#10;&#10;$0+1x+0x^2$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673.4158"/>
  <p:tag name="LATEXADDIN" val="\documentclass{article}&#10;\usepackage{amsmath}&#10;\usepackage{amssymb}&#10;\usepackage{amsthm}&#10;\usepackage{xcolor}&#10;\pagestyle{empty}&#10;\begin{document}&#10;&#10;&#10;$0+0x+1x^2$&#10;\end{document}"/>
  <p:tag name="IGUANATEXSIZE" val="20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80.24"/>
  <p:tag name="LATEXADDIN" val="\documentclass{article}&#10;\usepackage{amsmath}&#10;\usepackage{amssymb}&#10;\usepackage{amsthm}&#10;\usepackage{xcolor}&#10;\pagestyle{empty}&#10;\begin{document}&#10;&#10;&#10;$\alpha_{1}\cdot1+\alpha_{2}\cdot x+\alpha_{3}\cdot x^{2}=0+0x+0x^{2}$&#10;\end{document}"/>
  <p:tag name="IGUANATEXSIZE" val="25"/>
  <p:tag name="IGUANATEXCURSOR" val="2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957.6303"/>
  <p:tag name="LATEXADDIN" val="\documentclass{article}&#10;\usepackage{amsmath}&#10;\usepackage{amssymb}&#10;\usepackage{amsthm}&#10;\usepackage{xcolor}&#10;\pagestyle{empty}&#10;\begin{document}&#10;&#10;&#10;$\alpha_{1}=\alpha_{2}=\alpha_{3}=0$&#10;\end{document}"/>
  <p:tag name="IGUANATEXSIZE" val="25"/>
  <p:tag name="IGUANATEXCURSOR" val="1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659.9175"/>
  <p:tag name="LATEXADDIN" val="\documentclass{article}&#10;\usepackage{amsmath}&#10;\usepackage{amssymb}&#10;\usepackage{amsthm}&#10;\usepackage{xcolor}&#10;\pagestyle{empty}&#10;\begin{document}&#10;&#10;&#10;$a+bx+cx^2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1832.771"/>
  <p:tag name="LATEXADDIN" val="\documentclass{article}&#10;\usepackage{amsmath}&#10;\usepackage{amssymb}&#10;\usepackage{amsthm}&#10;\usepackage{xcolor}&#10;\pagestyle{empty}&#10;\begin{document}&#10;&#10;&#10;$a+bx+cx^2=a\cdot1+b\cdot x+c\cdot x^{2}$&#10;\end{document}"/>
  <p:tag name="IGUANATEXSIZE" val="25"/>
  <p:tag name="IGUANATEXCURSOR" val="1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32.7334"/>
  <p:tag name="LATEXADDIN" val="\documentclass{article}&#10;\usepackage{amsmath}&#10;\usepackage{amssymb}&#10;\usepackage{amsthm}&#10;\usepackage{xcolor}&#10;\pagestyle{empty}&#10;\begin{document}&#10;&#10;&#10;$0_V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1.6835"/>
  <p:tag name="LATEXADDIN" val="\documentclass{article}&#10;\usepackage{amsmath}&#10;\usepackage{amssymb}&#10;\usepackage{amsthm}&#10;\usepackage{xcolor}&#10;\pagestyle{empty}&#10;\begin{document}&#10;&#10;&#10;$V=\mathbb{R}_2[x]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478.4402"/>
  <p:tag name="LATEXADDIN" val="\documentclass{article}&#10;\usepackage{amsmath}&#10;\usepackage{amssymb}&#10;\usepackage{amsthm}&#10;\usepackage{xcolor}&#10;\pagestyle{empty}&#10;\begin{document}&#10;&#10;&#10;$\{1,x,x^2\}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33.4083"/>
  <p:tag name="LATEXADDIN" val="\documentclass{article}&#10;\usepackage{amsmath}&#10;\usepackage{amssymb}&#10;\usepackage{amsthm}&#10;\usepackage{xcolor}&#10;\pagestyle{empty}&#10;\begin{document}&#10;&#10;&#10;$\dim \mathbb{R}_2[x]=3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667.4166"/>
  <p:tag name="LATEXADDIN" val="\documentclass{article}&#10;\usepackage{amsmath}&#10;\usepackage{amssymb}&#10;\usepackage{amsthm}&#10;\usepackage{xcolor}&#10;\pagestyle{empty}&#10;\begin{document}&#10;&#10;&#10;$1+0x+0x^2$&#10;\end{document}"/>
  <p:tag name="IGUANATEXSIZE" val="20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673.4158"/>
  <p:tag name="LATEXADDIN" val="\documentclass{article}&#10;\usepackage{amsmath}&#10;\usepackage{amssymb}&#10;\usepackage{amsthm}&#10;\usepackage{xcolor}&#10;\pagestyle{empty}&#10;\begin{document}&#10;&#10;&#10;$0+1x+0x^2$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673.4158"/>
  <p:tag name="LATEXADDIN" val="\documentclass{article}&#10;\usepackage{amsmath}&#10;\usepackage{amssymb}&#10;\usepackage{amsthm}&#10;\usepackage{xcolor}&#10;\pagestyle{empty}&#10;\begin{document}&#10;&#10;&#10;$0+0x+1x^2$&#10;\end{document}"/>
  <p:tag name="IGUANATEXSIZE" val="20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29.4338"/>
  <p:tag name="LATEXADDIN" val="\documentclass{article}&#10;\usepackage{amsmath}&#10;\usepackage{amssymb}&#10;\usepackage{amsthm}&#10;\usepackage{xcolor}&#10;\pagestyle{empty}&#10;\begin{document}&#10;&#10;&#10;$V=\mathbb{F}_n[x]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893.8882"/>
  <p:tag name="LATEXADDIN" val="\documentclass{article}&#10;\usepackage{amsmath}&#10;\usepackage{amssymb}&#10;\usepackage{amsthm}&#10;\usepackage{xcolor}&#10;\pagestyle{empty}&#10;\begin{document}&#10;&#10;&#10;$\{1,x,x^2,\dots,x^n\}$&#10;\end{document}"/>
  <p:tag name="IGUANATEXSIZE" val="25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53.8808"/>
  <p:tag name="LATEXADDIN" val="\documentclass{article}&#10;\usepackage{amsmath}&#10;\usepackage{amssymb}&#10;\usepackage{amsthm}&#10;\usepackage{xcolor}&#10;\pagestyle{empty}&#10;\begin{document}&#10;&#10;&#10;$\dim \mathbb{F}_n[x]=n+1$&#10;\end{document}"/>
  <p:tag name="IGUANATEXSIZE" val="25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521.1849"/>
  <p:tag name="LATEXADDIN" val="\documentclass{article}&#10;\usepackage{amsmath}&#10;\usepackage{amssymb}&#10;\usepackage{amsthm}&#10;\usepackage{xcolor}&#10;\pagestyle{empty}&#10;\begin{document}&#10;&#10;&#10;$V=\mathbb{R}^{2\times2}$&#10;\end{document}"/>
  <p:tag name="IGUANATEXSIZE" val="25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599.925"/>
  <p:tag name="LATEXADDIN" val="\documentclass{article}&#10;\usepackage{amsmath}&#10;\usepackage{amssymb}&#10;\usepackage{amsthm}&#10;\usepackage{xcolor}&#10;\pagestyle{empty}&#10;\begin{document}&#10;&#10;&#10;$0_V=1\cdot0_{V}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610.424"/>
  <p:tag name="LATEXADDIN" val="\documentclass{article}&#10;\usepackage{amsmath}&#10;\usepackage{amssymb}&#10;\usepackage{amsthm}&#10;\usepackage{xcolor}&#10;\pagestyle{empty}&#10;\begin{document}&#10;&#10;&#10;$\left\{ \left(\begin{array}{cc}&#10;1 &amp; 0\\&#10;0 &amp; 0&#10;\end{array}\right),\left(\begin{array}{cc}&#10;0 &amp; 1\\&#10;0 &amp; 0&#10;\end{array}\right),\left(\begin{array}{cc}&#10;0 &amp; 0\\&#10;1 &amp; 0&#10;\end{array}\right),\left(\begin{array}{cc}&#10;0 &amp; 0\\&#10;0 &amp; 1&#10;\end{array}\right)\right\} $&#10;\end{document}"/>
  <p:tag name="IGUANATEXSIZE" val="20"/>
  <p:tag name="IGUANATEXCURSOR" val="3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722.9096"/>
  <p:tag name="LATEXADDIN" val="\documentclass{article}&#10;\usepackage{amsmath}&#10;\usepackage{amssymb}&#10;\usepackage{amsthm}&#10;\usepackage{xcolor}&#10;\pagestyle{empty}&#10;\begin{document}&#10;&#10;&#10;$\dim \mathbb{R}^{2\times 2}=4$&#10;\end{document}"/>
  <p:tag name="IGUANATEXSIZE" val="25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4000.75"/>
  <p:tag name="LATEXADDIN" val="\documentclass{article}&#10;\usepackage{amsmath}&#10;\usepackage{amssymb}&#10;\usepackage{amsthm}&#10;\usepackage{xcolor}&#10;\pagestyle{empty}&#10;\begin{document}&#10;&#10;&#10;$\alpha_{1}\left(\begin{array}{cc}&#10;1 &amp; 0\\&#10;0 &amp; 0&#10;\end{array}\right)+\alpha_{2}\left(\begin{array}{cc}&#10;0 &amp; 1\\&#10;0 &amp; 0&#10;\end{array}\right)+\alpha_{3}\left(\begin{array}{cc}&#10;0 &amp; 0\\&#10;1 &amp; 0&#10;\end{array}\right)+\alpha_{4}\left(\begin{array}{cc}&#10;0 &amp; 0\\&#10;0 &amp; 1&#10;\end{array}\right)=\left(\begin{array}{cc}&#10;0 &amp; 0\\&#10;0 &amp; 0&#10;\end{array}\right)$&#10;\end{document}"/>
  <p:tag name="IGUANATEXSIZE" val="20"/>
  <p:tag name="IGUANATEXCURSOR" val="4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259.093"/>
  <p:tag name="LATEXADDIN" val="\documentclass{article}&#10;\usepackage{amsmath}&#10;\usepackage{amssymb}&#10;\usepackage{amsthm}&#10;\usepackage{xcolor}&#10;\pagestyle{empty}&#10;\begin{document}&#10;&#10;&#10;$\alpha_{1}=\alpha_{2}=\alpha_{3}=\alpha_4=0$&#10;\end{document}"/>
  <p:tag name="IGUANATEXSIZE" val="25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682.04"/>
  <p:tag name="LATEXADDIN" val="\documentclass{article}&#10;\usepackage{amsmath}&#10;\usepackage{amssymb}&#10;\usepackage{amsthm}&#10;\usepackage{xcolor}&#10;\pagestyle{empty}&#10;\begin{document}&#10;&#10;&#10;$\left(\begin{array}{cc}&#10;a &amp; b\\&#10;c &amp; d&#10;\end{array}\right)=a\left(\begin{array}{cc}&#10;1 &amp; 0\\&#10;0 &amp; 0&#10;\end{array}\right)+b\left(\begin{array}{cc}&#10;0 &amp; 1\\&#10;0 &amp; 0&#10;\end{array}\right)+c\left(\begin{array}{cc}&#10;0 &amp; 0\\&#10;1 &amp; 0&#10;\end{array}\right)+d\left(\begin{array}{cc}&#10;0 &amp; 0\\&#10;0 &amp; 1&#10;\end{array}\right)$&#10;\end{document}"/>
  <p:tag name="IGUANATEXSIZE" val="20"/>
  <p:tag name="IGUANATEXCURSOR" val="4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374.578"/>
  <p:tag name="LATEXADDIN" val="\documentclass{article}&#10;\usepackage{amsmath}&#10;\usepackage{amssymb}&#10;\usepackage{amsthm}&#10;\usepackage{xcolor}&#10;\pagestyle{empty}&#10;\begin{document}&#10;&#10;&#10;$\left(\begin{array}{cc}&#10;\alpha_{1} &amp; \alpha_{2}\\&#10;\alpha_{3} &amp; \alpha_{4}&#10;\end{array}\right)=\left(\begin{array}{cc}&#10;0 &amp; 0\\&#10;0 &amp; 0&#10;\end{array}\right)$&#10;\end{document}"/>
  <p:tag name="IGUANATEXSIZE" val="20"/>
  <p:tag name="IGUANATEXCURSOR" val="2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512.186"/>
  <p:tag name="LATEXADDIN" val="\documentclass{article}&#10;\usepackage{amsmath}&#10;\usepackage{amssymb}&#10;\usepackage{amsthm}&#10;\usepackage{xcolor}&#10;\pagestyle{empty}&#10;\begin{document}&#10;&#10;&#10;$\left(\begin{array}{cc}&#10;a &amp; b\\&#10;c &amp; d&#10;\end{array}\right)$&#10;\end{document}"/>
  <p:tag name="IGUANATEXSIZE" val="20"/>
  <p:tag name="IGUANATEXCURSOR" val="2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521.1849"/>
  <p:tag name="LATEXADDIN" val="\documentclass{article}&#10;\usepackage{amsmath}&#10;\usepackage{amssymb}&#10;\usepackage{amsthm}&#10;\usepackage{xcolor}&#10;\pagestyle{empty}&#10;\begin{document}&#10;&#10;&#10;$V=\mathbb{R}^{2\times2}$&#10;\end{document}"/>
  <p:tag name="IGUANATEXSIZE" val="25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610.424"/>
  <p:tag name="LATEXADDIN" val="\documentclass{article}&#10;\usepackage{amsmath}&#10;\usepackage{amssymb}&#10;\usepackage{amsthm}&#10;\usepackage{xcolor}&#10;\pagestyle{empty}&#10;\begin{document}&#10;&#10;&#10;$\left\{ \left(\begin{array}{cc}&#10;1 &amp; 0\\&#10;0 &amp; 0&#10;\end{array}\right),\left(\begin{array}{cc}&#10;0 &amp; 1\\&#10;0 &amp; 0&#10;\end{array}\right),\left(\begin{array}{cc}&#10;0 &amp; 0\\&#10;1 &amp; 0&#10;\end{array}\right),\left(\begin{array}{cc}&#10;0 &amp; 0\\&#10;0 &amp; 1&#10;\end{array}\right)\right\} $&#10;\end{document}"/>
  <p:tag name="IGUANATEXSIZE" val="20"/>
  <p:tag name="IGUANATEXCURSOR" val="3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722.9096"/>
  <p:tag name="LATEXADDIN" val="\documentclass{article}&#10;\usepackage{amsmath}&#10;\usepackage{amssymb}&#10;\usepackage{amsthm}&#10;\usepackage{xcolor}&#10;\pagestyle{empty}&#10;\begin{document}&#10;&#10;&#10;$\dim \mathbb{R}^{2\times 2}=4$&#10;\end{document}"/>
  <p:tag name="IGUANATEXSIZE" val="25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2373"/>
  <p:tag name="ORIGINALWIDTH" val="256.468"/>
  <p:tag name="LATEXADDIN" val="\documentclass{article}&#10;\usepackage{amsmath}&#10;\usepackage{amssymb}&#10;\usepackage{amsthm}&#10;\usepackage{xcolor}&#10;\pagestyle{empty}&#10;\begin{document}&#10;&#10;&#10;$+0v_{2}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559.4301"/>
  <p:tag name="LATEXADDIN" val="\documentclass{article}&#10;\usepackage{amsmath}&#10;\usepackage{amssymb}&#10;\usepackage{amsthm}&#10;\usepackage{xcolor}&#10;\pagestyle{empty}&#10;\begin{document}&#10;&#10;&#10;$V=\mathbb{F}^{m\times n}$&#10;\end{document}"/>
  <p:tag name="IGUANATEXSIZE" val="25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2.6659"/>
  <p:tag name="ORIGINALWIDTH" val="3758.53"/>
  <p:tag name="LATEXADDIN" val="\documentclass{article}&#10;\usepackage{amsmath}&#10;\usepackage{amssymb}&#10;\usepackage{amsthm}&#10;\usepackage{xcolor}&#10;\pagestyle{empty}&#10;\begin{document}&#10;&#10;&#10;$\left\{ \left(\begin{array}{cccc}&#10;1 &amp; 0 &amp; \cdots &amp; 0\\&#10;0 &amp; 0 &amp; \cdots &amp; 0\\&#10;\vdots &amp; \vdots &amp;  &amp; \vdots\\&#10;0 &amp; 0 &amp; \cdots &amp; 0&#10;\end{array}\right),\left(\begin{array}{cccc}&#10;0 &amp; 1 &amp; \cdots &amp; 0\\&#10;0 &amp; 0 &amp; \cdots &amp; 0\\&#10;\vdots &amp; \vdots &amp;  &amp; \vdots\\&#10;0 &amp; 0 &amp; \cdots &amp; 0&#10;\end{array}\right),\dots,\left(\begin{array}{cccc}&#10;0 &amp; 0 &amp; \cdots &amp; 0\\&#10;0 &amp; 0 &amp; \cdots &amp; 0\\&#10;\vdots &amp; \vdots &amp;  &amp; \vdots\\&#10;0 &amp; 0 &amp; \cdots &amp; 1&#10;\end{array}\right)\right\}  $&#10;\end{document}"/>
  <p:tag name="IGUANATEXSIZE" val="20"/>
  <p:tag name="IGUANATEXCURSOR" val="5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971.1286"/>
  <p:tag name="LATEXADDIN" val="\documentclass{article}&#10;\usepackage{amsmath}&#10;\usepackage{amssymb}&#10;\usepackage{amsthm}&#10;\usepackage{xcolor}&#10;\pagestyle{empty}&#10;\begin{document}&#10;&#10;&#10;$\dim \mathbb{F}^{m\times n}=m\cdot n$&#10;\end{document}"/>
  <p:tag name="IGUANATEXSIZE" val="25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55.718"/>
  <p:tag name="LATEXADDIN" val="\documentclass{article}&#10;\usepackage{amsmath}&#10;\usepackage{amssymb}&#10;\usepackage{amsthm}&#10;\usepackage{xcolor}&#10;\pagestyle{empty}&#10;\begin{document}&#10;&#10;&#10;$\{0_V\}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50.99362"/>
  <p:tag name="LATEXADDIN" val="\documentclass{article}&#10;\usepackage{amsmath}&#10;\usepackage{amssymb}&#10;\usepackage{amsthm}&#10;\usepackage{xcolor}&#10;\pagestyle{empty}&#10;\begin{document}&#10;&#10;&#10;$\emptyset 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700.4124"/>
  <p:tag name="LATEXADDIN" val="\documentclass{article}&#10;\usepackage{amsmath}&#10;\usepackage{amssymb}&#10;\usepackage{amsthm}&#10;\usepackage{xcolor}&#10;\pagestyle{empty}&#10;\begin{document}&#10;&#10;&#10;$\dim \{0_V\}=0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738.6577"/>
  <p:tag name="LATEXADDIN" val="\documentclass{article}&#10;\usepackage{amsmath}&#10;\usepackage{amssymb}&#10;\usepackage{amsthm}&#10;\usepackage{xcolor}&#10;\pagestyle{empty}&#10;\begin{document}&#10;&#10;&#10;$\text{span}\emptyset =\{0_V\}$&#10;\end{document}"/>
  <p:tag name="IGUANATEXSIZE" val="25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2563.179"/>
  <p:tag name="LATEXADDIN" val="\documentclass{article}&#10;\usepackage{amsmath}&#10;\usepackage{amssymb}&#10;\usepackage{amsthm}&#10;\usepackage{xcolor}&#10;\pagestyle{empty}&#10;\begin{document}&#10;&#10;&#10;$&#10;W=&#10;\left\{&#10;\begin{pmatrix}&#10;x_1 \\&#10;x_2 \\&#10;x_3 \\&#10;x_4&#10;\end{pmatrix}&#10;\in \mathbb{R}^4&#10;\mid&#10;\begin{array}{cl}&#10;x_1 +x_2 +x_3=0 &amp;&#10;\\&#10;-x_1+x_2 +2x_3=0&amp;&#10;\end{array} &#10;\right\}&#10;$&#10;\end{document}"/>
  <p:tag name="IGUANATEXSIZE" val="20"/>
  <p:tag name="IGUANATEXCURSOR" val="2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3058.118"/>
  <p:tag name="LATEXADDIN" val="\documentclass{article}&#10;\usepackage{amsmath}&#10;\usepackage{amssymb}&#10;\usepackage{amsthm}&#10;\usepackage{xcolor}&#10;\pagestyle{empty}&#10;\begin{document}&#10;&#10;&#10;$\left\{ \left(\begin{array}{c}&#10;x_{1}\\&#10;x_{2}\\&#10;x_{3}\\&#10;x_{4}&#10;\end{array}\right)\in V\mid\left(\begin{array}{cccc}&#10;1 &amp; 1 &amp; 1 &amp; 0\\&#10;-1 &amp; 1 &amp; 2 &amp; 0&#10;\end{array}\right)\left(\begin{array}{c}&#10;x_{1}\\&#10;x_{2}\\&#10;x_{3}&#10;\end{array}\right)=\left(\begin{array}{c}&#10;0\\&#10;0&#10;\end{array}\right)\right\} 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0.7124"/>
  <p:tag name="ORIGINALWIDTH" val="1395.575"/>
  <p:tag name="LATEXADDIN" val="\documentclass{article}&#10;\usepackage{amsmath}&#10;\usepackage{amssymb}&#10;\usepackage{amsthm}&#10;\usepackage{xcolor}&#10;\pagestyle{empty}&#10;\begin{document}&#10;&#10;&#10;$=\text{Null}\left(\begin{array}{cccc}&#10;1 &amp; 0 &amp; -\frac{1}{2} &amp; 0\\&#10;0 &amp; 1 &amp; \frac{3}{2} &amp; 0&#10;\end{array}\right)$&#10;\end{document}"/>
  <p:tag name="IGUANATEXSIZE" val="20"/>
  <p:tag name="IGUANATEXCURSOR" val="2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57.2179"/>
  <p:tag name="LATEXADDIN" val="\documentclass{article}&#10;\usepackage{amsmath}&#10;\usepackage{amssymb}&#10;\usepackage{amsthm}&#10;\usepackage{xcolor}&#10;\pagestyle{empty}&#10;\begin{document}&#10;&#10;&#10;$+0v_{3}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38.99512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6.49417"/>
  <p:tag name="LATEXADDIN" val="\documentclass{article}&#10;\usepackage{amsmath}&#10;\usepackage{amssymb}&#10;\usepackage{amsthm}&#10;\usepackage{xcolor}&#10;\pagestyle{empty}&#10;\begin{document}&#10;&#10;&#10;$\textcolor{magenta}{s}$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1348.331"/>
  <p:tag name="LATEXADDIN" val="\documentclass{article}&#10;\usepackage{amsmath}&#10;\usepackage{amssymb}&#10;\usepackage{amsthm}&#10;\usepackage{xcolor}&#10;\pagestyle{empty}&#10;\begin{document}&#10;&#10;&#10;$=&#10;\left\{&#10;\begin{pmatrix}&#10;0.5\textcolor{blue}{t} \\&#10;-1.5 \textcolor{blue}{t} \\&#10;\textcolor{blue}{t} \\&#10;\textcolor{magenta}{s}&#10;\end{pmatrix}&#10;\mid \textcolor{magenta}{s},\textcolor{blue}{t} \in \mathbb{R}&#10;\right\}&#10;$&#10;\end{document}"/>
  <p:tag name="IGUANATEXSIZE" val="20"/>
  <p:tag name="IGUANATEXCURSOR" val="3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2025.497"/>
  <p:tag name="LATEXADDIN" val="\documentclass{article}&#10;\usepackage{amsmath}&#10;\usepackage{amssymb}&#10;\usepackage{amsthm}&#10;\usepackage{xcolor}&#10;\pagestyle{empty}&#10;\begin{document}&#10;&#10;&#10;$=&#10;\left\{\textcolor{blue}{t} &#10;\begin{pmatrix}&#10;0.5\\&#10;-1.5  \\&#10;1 \\&#10;0&#10;\end{pmatrix}&#10;+&#10;\textcolor{magenta}{s}&#10;\begin{pmatrix}&#10;0\\&#10;0\\&#10;0 \\&#10;1&#10;\end{pmatrix}&#10;\mid \textcolor{magenta}{s},\textcolor{blue}{t} \in \mathbb{R}&#10;\right\}&#10;=&#10;$&#10;\end{document}"/>
  <p:tag name="IGUANATEXSIZE" val="20"/>
  <p:tag name="IGUANATEXCURSOR" val="3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1297.338"/>
  <p:tag name="LATEXADDIN" val="\documentclass{article}&#10;\usepackage{amsmath}&#10;\usepackage{amssymb}&#10;\usepackage{amsthm}&#10;\usepackage{xcolor}&#10;\pagestyle{empty}&#10;\begin{document}&#10;&#10;&#10;$\text{span}&#10;\left\{ &#10;\begin{pmatrix}&#10;0.5\\&#10;-1.5  \\&#10;1 \\&#10;0&#10;\end{pmatrix}&#10;,&#10;\begin{pmatrix}&#10;0\\&#10;0\\&#10;0 \\&#10;1&#10;\end{pmatrix}&#10;\right\}&#10;$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005.624"/>
  <p:tag name="LATEXADDIN" val="\documentclass{article}&#10;\usepackage{amsmath}&#10;\usepackage{amssymb}&#10;\usepackage{amsthm}&#10;\usepackage{xcolor}&#10;\pagestyle{empty}&#10;\begin{document}&#10;&#10;&#10;$\left(\begin{array}{cccc|c}&#10;1 &amp; 1 &amp; 1 &amp; 0 &amp; 0\\&#10;-1 &amp; 1 &amp; 2 &amp; 0 &amp; 0&#10;\end{array}\right)\to \cdots \to \left(\begin{array}{cccc|c}&#10;&#10;1 &amp; 0 &amp; -0.5 &amp; 0&amp;0\\&#10;0 &amp; 1 &amp; 1.5 &amp; 0&amp;0&#10;\end{array}\right)$&#10;\end{document}"/>
  <p:tag name="IGUANATEXSIZE" val="10"/>
  <p:tag name="IGUANATEXCURSOR" val="3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378.328"/>
  <p:tag name="LATEXADDIN" val="\documentclass{article}&#10;\usepackage{amsmath}&#10;\usepackage{amssymb}&#10;\usepackage{amsthm}&#10;\usepackage{xcolor}&#10;\pagestyle{empty}&#10;\begin{document}&#10;&#10;&#10;$=\text{Null}\left(\begin{array}{cccc}&#10;1 &amp; 1 &amp; 1 &amp; 0\\&#10;-1 &amp; 1 &amp; 2 &amp; 0&#10;\end{array}\right)$&#10;\end{document}"/>
  <p:tag name="IGUANATEXSIZE" val="20"/>
  <p:tag name="IGUANATEXCURSOR" val="2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81.9272"/>
  <p:tag name="LATEXADDIN" val="\documentclass{article}&#10;\usepackage{amsmath}&#10;\usepackage{amssymb}&#10;\usepackage{amsthm}&#10;\usepackage{xcolor}&#10;\pagestyle{empty}&#10;\begin{document}&#10;&#10;&#10;$\dim W=2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2563.179"/>
  <p:tag name="LATEXADDIN" val="\documentclass{article}&#10;\usepackage{amsmath}&#10;\usepackage{amssymb}&#10;\usepackage{amsthm}&#10;\usepackage{xcolor}&#10;\pagestyle{empty}&#10;\begin{document}&#10;&#10;&#10;$&#10;W=&#10;\left\{&#10;\begin{pmatrix}&#10;x_1 \\&#10;x_2 \\&#10;x_3 \\&#10;x_4&#10;\end{pmatrix}&#10;\in \mathbb{R}^4&#10;\mid&#10;\begin{array}{cl}&#10;x_1 +x_2 +x_3=0 &amp;&#10;\\&#10;-x_1+x_2 +2x_3=0&amp;&#10;\end{array} &#10;\right\}&#10;$&#10;\end{document}"/>
  <p:tag name="IGUANATEXSIZE" val="20"/>
  <p:tag name="IGUANATEXCURSOR" val="2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3058.118"/>
  <p:tag name="LATEXADDIN" val="\documentclass{article}&#10;\usepackage{amsmath}&#10;\usepackage{amssymb}&#10;\usepackage{amsthm}&#10;\usepackage{xcolor}&#10;\pagestyle{empty}&#10;\begin{document}&#10;&#10;&#10;$\left\{ \left(\begin{array}{c}&#10;x_{1}\\&#10;x_{2}\\&#10;x_{3}\\&#10;x_{4}&#10;\end{array}\right)\in V\mid\left(\begin{array}{cccc}&#10;1 &amp; 1 &amp; 1 &amp; 0\\&#10;-1 &amp; 1 &amp; 2 &amp; 0&#10;\end{array}\right)\left(\begin{array}{c}&#10;x_{1}\\&#10;x_{2}\\&#10;x_{3}&#10;\end{array}\right)=\left(\begin{array}{c}&#10;0\\&#10;0&#10;\end{array}\right)\right\} 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588.6764"/>
  <p:tag name="LATEXADDIN" val="\documentclass{article}&#10;\usepackage{amsmath}&#10;\usepackage{amssymb}&#10;\usepackage{amsthm}&#10;\usepackage{xcolor}&#10;\pagestyle{empty}&#10;\begin{document}&#10;&#10;&#10;$+\cdots +0v_{n}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0.7124"/>
  <p:tag name="ORIGINALWIDTH" val="1395.575"/>
  <p:tag name="LATEXADDIN" val="\documentclass{article}&#10;\usepackage{amsmath}&#10;\usepackage{amssymb}&#10;\usepackage{amsthm}&#10;\usepackage{xcolor}&#10;\pagestyle{empty}&#10;\begin{document}&#10;&#10;&#10;$=\text{Null}\left(\begin{array}{cccc}&#10;1 &amp; 0 &amp; -\frac{1}{2} &amp; 0\\&#10;0 &amp; 1 &amp; \frac{3}{2} &amp; 0&#10;\end{array}\right)$&#10;\end{document}"/>
  <p:tag name="IGUANATEXSIZE" val="20"/>
  <p:tag name="IGUANATEXCURSOR" val="2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38.99512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6.49417"/>
  <p:tag name="LATEXADDIN" val="\documentclass{article}&#10;\usepackage{amsmath}&#10;\usepackage{amssymb}&#10;\usepackage{amsthm}&#10;\usepackage{xcolor}&#10;\pagestyle{empty}&#10;\begin{document}&#10;&#10;&#10;$\textcolor{magenta}{s}$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005.624"/>
  <p:tag name="LATEXADDIN" val="\documentclass{article}&#10;\usepackage{amsmath}&#10;\usepackage{amssymb}&#10;\usepackage{amsthm}&#10;\usepackage{xcolor}&#10;\pagestyle{empty}&#10;\begin{document}&#10;&#10;&#10;$\left(\begin{array}{cccc|c}&#10;1 &amp; 1 &amp; 1 &amp; 0 &amp; 0\\&#10;-1 &amp; 1 &amp; 2 &amp; 0 &amp; 0&#10;\end{array}\right)\to \cdots \to \left(\begin{array}{cccc|c}&#10;&#10;1 &amp; 0 &amp; -0.5 &amp; 0&amp;0\\&#10;0 &amp; 1 &amp; 1.5 &amp; 0&amp;0&#10;\end{array}\right)$&#10;\end{document}"/>
  <p:tag name="IGUANATEXSIZE" val="10"/>
  <p:tag name="IGUANATEXCURSOR" val="3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378.328"/>
  <p:tag name="LATEXADDIN" val="\documentclass{article}&#10;\usepackage{amsmath}&#10;\usepackage{amssymb}&#10;\usepackage{amsthm}&#10;\usepackage{xcolor}&#10;\pagestyle{empty}&#10;\begin{document}&#10;&#10;&#10;$=\text{Null}\left(\begin{array}{cccc}&#10;1 &amp; 1 &amp; 1 &amp; 0\\&#10;-1 &amp; 1 &amp; 2 &amp; 0&#10;\end{array}\right)$&#10;\end{document}"/>
  <p:tag name="IGUANATEXSIZE" val="20"/>
  <p:tag name="IGUANATEXCURSOR" val="2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81.9272"/>
  <p:tag name="LATEXADDIN" val="\documentclass{article}&#10;\usepackage{amsmath}&#10;\usepackage{amssymb}&#10;\usepackage{amsthm}&#10;\usepackage{xcolor}&#10;\pagestyle{empty}&#10;\begin{document}&#10;&#10;&#10;$\dim W=2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615.6731"/>
  <p:tag name="LATEXADDIN" val="\documentclass{article}&#10;\usepackage{amsmath}&#10;\usepackage{amssymb}&#10;\usepackage{amsthm}&#10;\usepackage{xcolor}&#10;\pagestyle{empty}&#10;\begin{document}&#10;&#10;&#10;$W=\text{Null}A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483.6895"/>
  <p:tag name="LATEXADDIN" val="\documentclass{article}&#10;\usepackage{amsmath}&#10;\usepackage{amssymb}&#10;\usepackage{amsthm}&#10;\usepackage{xcolor}&#10;\pagestyle{empty}&#10;\begin{document}&#10;&#10;&#10;$\dim W=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674.1658"/>
  <p:tag name="LATEXADDIN" val="\documentclass{article}&#10;\usepackage{amsmath}&#10;\usepackage{amssymb}&#10;\usepackage{amsthm}&#10;\usepackage{xcolor}&#10;\pagestyle{empty}&#10;\begin{document}&#10;&#10;&#10;$\dim \text{Null}A=$&#10;\end{document}"/>
  <p:tag name="IGUANATEXSIZE" val="25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290.589"/>
  <p:tag name="LATEXADDIN" val="\documentclass{article}&#10;\usepackage{amsmath}&#10;\usepackage{amssymb}&#10;\usepackage{amsthm}&#10;\usepackage{xcolor}&#10;\pagestyle{empty}&#10;\begin{document}&#10;&#10;&#10;$\text{span}\{v_{1},v_{2}\dots,v_{n}\}= V$&#10;\end{document}"/>
  <p:tag name="IGUANATEXSIZE" val="28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62.4297"/>
  <p:tag name="LATEXADDIN" val="\documentclass{article}&#10;\usepackage{amsmath}&#10;\usepackage{amssymb}&#10;\usepackage{amsthm}&#10;\usepackage{xcolor}&#10;\pagestyle{empty}&#10;\begin{document}&#10;&#10;&#10;$\dim V=n$&#10;\end{document}"/>
  <p:tag name="IGUANATEXSIZE" val="28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290.589"/>
  <p:tag name="LATEXADDIN" val="\documentclass{article}&#10;\usepackage{amsmath}&#10;\usepackage{amssymb}&#10;\usepackage{amsthm}&#10;\usepackage{xcolor}&#10;\pagestyle{empty}&#10;\begin{document}&#10;&#10;&#10;$\text{span}\{v_{1},v_{2}\dots,v_{n}\}= V$&#10;\end{document}"/>
  <p:tag name="IGUANATEXSIZE" val="28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62.4297"/>
  <p:tag name="LATEXADDIN" val="\documentclass{article}&#10;\usepackage{amsmath}&#10;\usepackage{amssymb}&#10;\usepackage{amsthm}&#10;\usepackage{xcolor}&#10;\pagestyle{empty}&#10;\begin{document}&#10;&#10;&#10;$\dim V=n$&#10;\end{document}"/>
  <p:tag name="IGUANATEXSIZE" val="28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1.6835"/>
  <p:tag name="LATEXADDIN" val="\documentclass{article}&#10;\usepackage{amsmath}&#10;\usepackage{amssymb}&#10;\usepackage{amsthm}&#10;\usepackage{xcolor}&#10;\pagestyle{empty}&#10;\begin{document}&#10;&#10;&#10;$V=\mathbb{R}_2[x]$&#10;\end{document}"/>
  <p:tag name="IGUANATEXSIZE" val="25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2124.484"/>
  <p:tag name="LATEXADDIN" val="\documentclass{article}&#10;\usepackage{amsmath}&#10;\usepackage{amssymb}&#10;\usepackage{amsthm}&#10;\usepackage{xcolor}&#10;\pagestyle{empty}&#10;\begin{document}&#10;&#10;&#10;$\text{span}\left\{ 2+6x,x^{2},1+2x+2x^{2}\right\} =\mathbb{R}_{2}[x]$&#10;\end{document}"/>
  <p:tag name="IGUANATEXSIZE" val="25"/>
  <p:tag name="IGUANATEXCURSOR" val="2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712.786"/>
  <p:tag name="LATEXADDIN" val="\documentclass{article}&#10;\usepackage{amsmath}&#10;\usepackage{amssymb}&#10;\usepackage{amsthm}&#10;\usepackage{xcolor}&#10;\pagestyle{empty}&#10;\begin{document}&#10;&#10;&#10;$V=\text{span}\left\{ \left(\begin{array}{c}&#10;1\\&#10;2\\&#10;-1&#10;\end{array}\right),\left(\begin{array}{c}&#10;1\\&#10;0\\&#10;1&#10;\end{array}\right)\right\} $&#10;\end{document}"/>
  <p:tag name="IGUANATEXSIZE" val="20"/>
  <p:tag name="IGUANATEXCURSOR" val="2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841.02"/>
  <p:tag name="LATEXADDIN" val="\documentclass{article}&#10;\usepackage{amsmath}&#10;\usepackage{amssymb}&#10;\usepackage{amsthm}&#10;\usepackage{xcolor}&#10;\pagestyle{empty}&#10;\begin{document}&#10;&#10;&#10;$\left(\begin{array}{c}&#10;2\\&#10;2\\&#10;0&#10;\end{array}\right)=\left(\begin{array}{c}&#10;1\\&#10;2\\&#10;-1&#10;\end{array}\right)+\left(\begin{array}{c}&#10;1\\&#10;0\\&#10;1&#10;\end{array}\right)\in V$&#10;\end{document}"/>
  <p:tag name="IGUANATEXSIZE" val="20"/>
  <p:tag name="IGUANATEXCURSOR" val="3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937.758"/>
  <p:tag name="LATEXADDIN" val="\documentclass{article}&#10;\usepackage{amsmath}&#10;\usepackage{amssymb}&#10;\usepackage{amsthm}&#10;\usepackage{xcolor}&#10;\pagestyle{empty}&#10;\begin{document}&#10;&#10;&#10;$\left(\begin{array}{c}&#10;0\\&#10;2\\&#10;-2&#10;\end{array}\right)=\left(\begin{array}{c}&#10;1\\&#10;2\\&#10;-1&#10;\end{array}\right)-\left(\begin{array}{c}&#10;1\\&#10;0\\&#10;1&#10;\end{array}\right)\in V$&#10;\end{document}"/>
  <p:tag name="IGUANATEXSIZE" val="20"/>
  <p:tag name="IGUANATEXCURSOR" val="3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161.605"/>
  <p:tag name="LATEXADDIN" val="\documentclass{article}&#10;\usepackage{amsmath}&#10;\usepackage{amssymb}&#10;\usepackage{amsthm}&#10;\usepackage{xcolor}&#10;\pagestyle{empty}&#10;\begin{document}&#10;&#10;&#10;$\left\{ \left(\begin{array}{c}&#10;2\\&#10;2\\&#10;0&#10;\end{array}\right),\left(\begin{array}{c}&#10;0\\&#10;2\\&#10;-2&#10;\end{array}\right)\right\} $&#10;\end{document}"/>
  <p:tag name="IGUANATEXSIZE" val="20"/>
  <p:tag name="IGUANATEXCURSOR" val="2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732.283"/>
  <p:tag name="LATEXADDIN" val="\documentclass{article}&#10;\usepackage{amsmath}&#10;\usepackage{amssymb}&#10;\usepackage{amsthm}&#10;\usepackage{xcolor}&#10;\pagestyle{empty}&#10;\begin{document}&#10;&#10;&#10;$\text{span}\left\{ \left(\begin{array}{c}&#10;2\\&#10;2\\&#10;0&#10;\end{array}\right),\left(\begin{array}{c}&#10;0\\&#10;2\\&#10;-2&#10;\end{array}\right)\right\}=V $&#10;\end{document}"/>
  <p:tag name="IGUANATEXSIZE" val="20"/>
  <p:tag name="IGUANATEXCURSOR" val="2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3.7008"/>
  <p:tag name="LATEXADDIN" val="\documentclass{article}&#10;\usepackage{amsmath}&#10;\usepackage{amssymb}&#10;\usepackage{amsthm}&#10;\usepackage{xcolor}&#10;\pagestyle{empty}&#10;\begin{document}&#10;&#10;&#10;$V=\mathbb{R}^5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.7349"/>
  <p:tag name="ORIGINALWIDTH" val="428.1964"/>
  <p:tag name="LATEXADDIN" val="\documentclass{article}&#10;\usepackage{amsmath}&#10;\usepackage{amssymb}&#10;\usepackage{amsthm}&#10;\usepackage{xcolor}&#10;\pagestyle{empty}&#10;\begin{document}&#10;&#10;&#10;$W\subseteq  \mathbb{R}^{5}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389.9513"/>
  <p:tag name="LATEXADDIN" val="\documentclass{article}&#10;\usepackage{amsmath}&#10;\usepackage{amssymb}&#10;\usepackage{amsthm}&#10;\usepackage{xcolor}&#10;\pagestyle{empty}&#10;\begin{document}&#10;&#10;&#10;$W\subseteq V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849.6438"/>
  <p:tag name="LATEXADDIN" val="\documentclass{article}&#10;\usepackage{amsmath}&#10;\usepackage{amssymb}&#10;\usepackage{amsthm}&#10;\usepackage{xcolor}&#10;\pagestyle{empty}&#10;\begin{document}&#10;&#10;&#10;$\dim W\leq  \dim V$&#10;\end{document}"/>
  <p:tag name="IGUANATEXSIZE" val="28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849.6438"/>
  <p:tag name="LATEXADDIN" val="\documentclass{article}&#10;\usepackage{amsmath}&#10;\usepackage{amssymb}&#10;\usepackage{amsthm}&#10;\usepackage{xcolor}&#10;\pagestyle{empty}&#10;\begin{document}&#10;&#10;&#10;$\dim W=  \dim V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89.9513"/>
  <p:tag name="LATEXADDIN" val="\documentclass{article}&#10;\usepackage{amsmath}&#10;\usepackage{amssymb}&#10;\usepackage{amsthm}&#10;\usepackage{xcolor}&#10;\pagestyle{empty}&#10;\begin{document}&#10;&#10;&#10;$W=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581.9272"/>
  <p:tag name="LATEXADDIN" val="\documentclass{article}&#10;\usepackage{amsmath}&#10;\usepackage{amssymb}&#10;\usepackage{amsthm}&#10;\usepackage{xcolor}&#10;\pagestyle{empty}&#10;\begin{document}&#10;&#10;&#10;$\dim W\leq 5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581.9272"/>
  <p:tag name="LATEXADDIN" val="\documentclass{article}&#10;\usepackage{amsmath}&#10;\usepackage{amssymb}&#10;\usepackage{amsthm}&#10;\usepackage{xcolor}&#10;\pagestyle{empty}&#10;\begin{document}&#10;&#10;&#10;$\dim W= 5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428.1964"/>
  <p:tag name="LATEXADDIN" val="\documentclass{article}&#10;\usepackage{amsmath}&#10;\usepackage{amssymb}&#10;\usepackage{amsthm}&#10;\usepackage{xcolor}&#10;\pagestyle{empty}&#10;\begin{document}&#10;&#10;&#10;$W= \mathbb{R}^{5}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389.9513"/>
  <p:tag name="LATEXADDIN" val="\documentclass{article}&#10;\usepackage{amsmath}&#10;\usepackage{amssymb}&#10;\usepackage{amsthm}&#10;\usepackage{xcolor}&#10;\pagestyle{empty}&#10;\begin{document}&#10;&#10;&#10;$W\subseteq V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849.6438"/>
  <p:tag name="LATEXADDIN" val="\documentclass{article}&#10;\usepackage{amsmath}&#10;\usepackage{amssymb}&#10;\usepackage{amsthm}&#10;\usepackage{xcolor}&#10;\pagestyle{empty}&#10;\begin{document}&#10;&#10;&#10;$\dim W\leq  \dim V$&#10;\end{document}"/>
  <p:tag name="IGUANATEXSIZE" val="28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849.6438"/>
  <p:tag name="LATEXADDIN" val="\documentclass{article}&#10;\usepackage{amsmath}&#10;\usepackage{amssymb}&#10;\usepackage{amsthm}&#10;\usepackage{xcolor}&#10;\pagestyle{empty}&#10;\begin{document}&#10;&#10;&#10;$\dim W=  \dim V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89.9513"/>
  <p:tag name="LATEXADDIN" val="\documentclass{article}&#10;\usepackage{amsmath}&#10;\usepackage{amssymb}&#10;\usepackage{amsthm}&#10;\usepackage{xcolor}&#10;\pagestyle{empty}&#10;\begin{document}&#10;&#10;&#10;$W=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usepackage{amssymb}&#10;\usepackage{amsthm}&#10;\usepackage{xcolor}&#10;\pagestyle{empty}&#10;\begin{document}&#10;&#10;&#10;$B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usepackage{amssymb}&#10;\usepackage{amsthm}&#10;\usepackage{xcolor}&#10;\pagestyle{empty}&#10;\begin{document}&#10;&#10;&#10;$B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40.1575"/>
  <p:tag name="LATEXADDIN" val="\documentclass{article}&#10;\usepackage{amsmath}&#10;\usepackage{amssymb}&#10;\usepackage{amsthm}&#10;\usepackage{xcolor}&#10;\pagestyle{empty}&#10;\begin{document}&#10;&#10;&#10;$\text{span}(B)=W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680.165"/>
  <p:tag name="LATEXADDIN" val="\documentclass{article}&#10;\usepackage{amsmath}&#10;\usepackage{amssymb}&#10;\usepackage{amsthm}&#10;\usepackage{xcolor}&#10;\pagestyle{empty}&#10;\begin{document}&#10;&#10;&#10;$|B|= \dim W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449.1938"/>
  <p:tag name="LATEXADDIN" val="\documentclass{article}&#10;\usepackage{amsmath}&#10;\usepackage{amssymb}&#10;\usepackage{amsthm}&#10;\usepackage{xcolor}&#10;\pagestyle{empty}&#10;\begin{document}&#10;&#10;&#10;$=  \dim V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05.6618"/>
  <p:tag name="LATEXADDIN" val="\documentclass{article}&#10;\usepackage{amsmath}&#10;\usepackage{amssymb}&#10;\usepackage{amsthm}&#10;\usepackage{xcolor}&#10;\pagestyle{empty}&#10;\begin{document}&#10;&#10;&#10;$\text{span}(B)=V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3$&#10;\end{document}"/>
  <p:tag name="IGUANATEXSIZE" val="20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383.952"/>
  <p:tag name="LATEXADDIN" val="\documentclass{article}&#10;\usepackage{amsmath}&#10;\usepackage{amssymb}&#10;\usepackage{amsthm}&#10;\usepackage{xcolor}&#10;\pagestyle{empty}&#10;\begin{document}&#10;&#10;&#10;$W_1,W_2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8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891.638"/>
  <p:tag name="LATEXADDIN" val="\documentclass{article}&#10;\usepackage{amsmath}&#10;\usepackage{amssymb}&#10;\usepackage{amsthm}&#10;\usepackage{xcolor}&#10;\pagestyle{empty}&#10;\begin{document}&#10;&#10;&#10;$\dim\left(W_{1}+W_{2}\right)=\dim W_{1}+\dim W_{2}-\dim\left(W_{1}\cap W_{2}\right)$&#10;\end{document}"/>
  <p:tag name="IGUANATEXSIZE" val="25"/>
  <p:tag name="IGUANATEXCURSOR" val="2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383.952"/>
  <p:tag name="LATEXADDIN" val="\documentclass{article}&#10;\usepackage{amsmath}&#10;\usepackage{amssymb}&#10;\usepackage{amsthm}&#10;\usepackage{xcolor}&#10;\pagestyle{empty}&#10;\begin{document}&#10;&#10;&#10;$W_1,W_2$&#10;\end{document}"/>
  <p:tag name="IGUANATEXSIZE" val="20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698.1628"/>
  <p:tag name="LATEXADDIN" val="\documentclass{article}&#10;\usepackage{amsmath}&#10;\usepackage{amssymb}&#10;\usepackage{amsthm}&#10;\usepackage{xcolor}&#10;\pagestyle{empty}&#10;\begin{document}&#10;&#10;&#10;$\dim W_{1}\cap W_{2}$&#10;\end{document}"/>
  <p:tag name="IGUANATEXSIZE" val="20"/>
  <p:tag name="IGUANATEXCURSOR" val="1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793.4008"/>
  <p:tag name="LATEXADDIN" val="\documentclass{article}&#10;\usepackage{amsmath}&#10;\usepackage{amssymb}&#10;\usepackage{amsthm}&#10;\usepackage{xcolor}&#10;\pagestyle{empty}&#10;\begin{document}&#10;&#10;&#10;$W_{1}+W_{2}\leq\mathbb{R}^{3}$&#10;\end{document}"/>
  <p:tag name="IGUANATEXSIZE" val="20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043.12"/>
  <p:tag name="LATEXADDIN" val="\documentclass{article}&#10;\usepackage{amsmath}&#10;\usepackage{amssymb}&#10;\usepackage{amsthm}&#10;\usepackage{xcolor}&#10;\pagestyle{empty}&#10;\begin{document}&#10;&#10;&#10;$\dim\left(W_{1}+W_{2}\right)\leq3$&#10;\end{document}"/>
  <p:tag name="IGUANATEXSIZE" val="20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794.901"/>
  <p:tag name="LATEXADDIN" val="\documentclass{article}&#10;\usepackage{amsmath}&#10;\usepackage{amssymb}&#10;\usepackage{amsthm}&#10;\usepackage{xcolor}&#10;\pagestyle{empty}&#10;\begin{document}&#10;&#10;&#10;$\dim W_{1}\cap W_{2}=\dim W_{1}+\dim W_{2}-\dim\left(W_{1}+W_{2}\right)$&#10;\end{document}"/>
  <p:tag name="IGUANATEXSIZE" val="20"/>
  <p:tag name="IGUANATEXCURSOR" val="2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831.6461"/>
  <p:tag name="LATEXADDIN" val="\documentclass{article}&#10;\usepackage{amsmath}&#10;\usepackage{amssymb}&#10;\usepackage{amsthm}&#10;\usepackage{xcolor}&#10;\pagestyle{empty}&#10;\begin{document}&#10;&#10;&#10;$\geq2+2-3=1$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499.813"/>
  <p:tag name="LATEXADDIN" val="\documentclass{article}&#10;\usepackage{amsmath}&#10;\usepackage{amssymb}&#10;\usepackage{amsthm}&#10;\usepackage{xcolor}&#10;\pagestyle{empty}&#10;\begin{document}&#10;&#10;&#10;$\dim W_{1}\cap W_{2}\leq \dim W_1 \leq 2$&#10;\end{document}"/>
  <p:tag name="IGUANATEXSIZE" val="20"/>
  <p:tag name="IGUANATEXCURSOR" val="1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932.1335"/>
  <p:tag name="LATEXADDIN" val="\documentclass{article}&#10;\usepackage{amsmath}&#10;\usepackage{amssymb}&#10;\usepackage{amsthm}&#10;\usepackage{xcolor}&#10;\pagestyle{empty}&#10;\begin{document}&#10;&#10;&#10;$\dim W_{1}\cap W_{2}= 2$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803.1496"/>
  <p:tag name="LATEXADDIN" val="\documentclass{article}&#10;\usepackage{amsmath}&#10;\usepackage{amssymb}&#10;\usepackage{amsthm}&#10;\usepackage{xcolor}&#10;\pagestyle{empty}&#10;\begin{document}&#10;&#10;&#10;$W_{1}\cap W_{2}=W_{1}$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97.2254"/>
  <p:tag name="LATEXADDIN" val="\documentclass{article}&#10;\usepackage{amsmath}&#10;\usepackage{amssymb}&#10;\usepackage{amsthm}&#10;\usepackage{xcolor}&#10;\pagestyle{empty}&#10;\begin{document}&#10;&#10;&#10;$(\Leftarrow)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286.4642"/>
  <p:tag name="LATEXADDIN" val="\documentclass{article}&#10;\usepackage{amsmath}&#10;\usepackage{amssymb}&#10;\usepackage{amsthm}&#10;\usepackage{xcolor}&#10;\pagestyle{empty}&#10;\begin{document}&#10;&#10;&#10;$=W_{2}$&#10;\end{document}"/>
  <p:tag name="IGUANATEXSIZE" val="20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928.3839"/>
  <p:tag name="LATEXADDIN" val="\documentclass{article}&#10;\usepackage{amsmath}&#10;\usepackage{amssymb}&#10;\usepackage{amsthm}&#10;\usepackage{xcolor}&#10;\pagestyle{empty}&#10;\begin{document}&#10;&#10;&#10;$\dim W_{1}\cap W_{2}= 1$&#10;\end{document}"/>
  <p:tag name="IGUANATEXSIZE" val="20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2.2309"/>
  <p:tag name="LATEXADDIN" val="\documentclass{article}&#10;\usepackage{amsmath}&#10;\usepackage{amssymb}&#10;\usepackage{amsthm}&#10;\usepackage{xcolor}&#10;\pagestyle{empty}&#10;\begin{document}&#10;&#10;&#10;$W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5.2306"/>
  <p:tag name="LATEXADDIN" val="\documentclass{article}&#10;\usepackage{amsmath}&#10;\usepackage{amssymb}&#10;\usepackage{amsthm}&#10;\usepackage{xcolor}&#10;\pagestyle{empty}&#10;\begin{document}&#10;&#10;&#10;$W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467.1916"/>
  <p:tag name="LATEXADDIN" val="\documentclass{article}&#10;\usepackage{amsmath}&#10;\usepackage{amssymb}&#10;\usepackage{amsthm}&#10;\usepackage{xcolor}&#10;\pagestyle{empty}&#10;\begin{document}&#10;&#10;&#10;$W_1\cap W_2$&#10;\end{document}"/>
  <p:tag name="IGUANATEXSIZE" val="1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33.4833"/>
  <p:tag name="LATEXADDIN" val="\documentclass{article}&#10;\usepackage{amsmath}&#10;\usepackage{amssymb}&#10;\usepackage{amsthm}&#10;\usepackage{xcolor}&#10;\pagestyle{empty}&#10;\begin{document}&#10;&#10;&#10;$\mathbb{R}^{3}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61.605"/>
  <p:tag name="LATEXADDIN" val="\documentclass{article}&#10;\usepackage{amsmath}&#10;\usepackage{amssymb}&#10;\usepackage{amsthm}&#10;\usepackage{xcolor}&#10;\pagestyle{empty}&#10;\begin{document}&#10;&#10;&#10;$\left\{ \left(\begin{array}{c}&#10;1\\&#10;-1\\&#10;0&#10;\end{array}\right),\left(\begin{array}{c}&#10;1\\&#10;1\\&#10;2&#10;\end{array}\right)\right\} $&#10;\end{document}"/>
  <p:tag name="IGUANATEXSIZE" val="22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054.368"/>
  <p:tag name="LATEXADDIN" val="\documentclass{article}&#10;\usepackage{amsmath}&#10;\usepackage{amssymb}&#10;\usepackage{amsthm}&#10;\usepackage{xcolor}&#10;\pagestyle{empty}&#10;\begin{document}&#10;&#10;&#10;$\text{span}\left\{ \left(\begin{array}{c}&#10;1\\&#10;-1\\&#10;0&#10;\end{array}\right),\left(\begin{array}{c}&#10;1\\&#10;1\\&#10;2&#10;\end{array}\right)\right\} =&#10;\left\{&#10;\left(\begin{array}{c}&#10;a\\&#10;b\\&#10;c&#10;\end{array}\right)&#10;\mid&#10;c-a-b=0&#10;\right\}&#10;$&#10;\end{document}"/>
  <p:tag name="IGUANATEXSIZE" val="22"/>
  <p:tag name="IGUANATEXCURSOR" val="3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1599.55"/>
  <p:tag name="LATEXADDIN" val="\documentclass{article}&#10;\usepackage{amsmath}&#10;\usepackage{amssymb}&#10;\usepackage{amsthm}&#10;\usepackage{xcolor}&#10;\pagestyle{empty}&#10;\begin{document}&#10;&#10;&#10;$\alpha_1 v_1 +\alpha_2v_2 +\cdots +\alpha_nv_n=0$&#10;\end{document}"/>
  <p:tag name="IGUANATEXSIZE" val="25"/>
  <p:tag name="IGUANATEXCURSOR" val="1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95.9505"/>
  <p:tag name="LATEXADDIN" val="\documentclass{article}&#10;\usepackage{amsmath}&#10;\usepackage{amssymb}&#10;\usepackage{amsthm}&#10;\usepackage{xcolor}&#10;\pagestyle{empty}&#10;\begin{document}&#10;&#10;&#10;$S\cup \{v\}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476.1905"/>
  <p:tag name="LATEXADDIN" val="\documentclass{article}&#10;\usepackage{amsmath}&#10;\usepackage{amssymb}&#10;\usepackage{amsthm}&#10;\usepackage{xcolor}&#10;\pagestyle{empty}&#10;\begin{document}&#10;&#10;&#10;$\left(\begin{array}{c}&#10;1\\&#10;0\\&#10;0&#10;\end{array}\right)\notin$&#10;\end{document}"/>
  <p:tag name="IGUANATEXSIZE" val="22"/>
  <p:tag name="IGUANATEXCURSOR" val="2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42.295"/>
  <p:tag name="LATEXADDIN" val="\documentclass{article}&#10;\usepackage{amsmath}&#10;\usepackage{amssymb}&#10;\usepackage{amsthm}&#10;\usepackage{xcolor}&#10;\pagestyle{empty}&#10;\begin{document}&#10;&#10;&#10;$\left\{ \left(\begin{array}{c}&#10;1\\&#10;-1\\&#10;0&#10;\end{array}\right),\left(\begin{array}{c}&#10;1\\&#10;1\\&#10;2&#10;\end{array}\right)&#10;,\left(\begin{array}{c}&#10;1\\&#10;0\\&#10;0&#10;\end{array}\right)&#10;\right\} $&#10;\end{document}"/>
  <p:tag name="IGUANATEXSIZE" val="22"/>
  <p:tag name="IGUANATEXCURSOR" val="2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593.1758"/>
  <p:tag name="LATEXADDIN" val="\documentclass{article}&#10;\usepackage{amsmath}&#10;\usepackage{amssymb}&#10;\usepackage{amsthm}&#10;\usepackage{xcolor}&#10;\pagestyle{empty}&#10;\begin{document}&#10;&#10;&#10;$\dim\mathbb{R}^{3}=3$&#10;\end{document}"/>
  <p:tag name="IGUANATEXSIZE" val="25"/>
  <p:tag name="IGUANATEXCURSOR" val="1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51"/>
  <p:tag name="OUTPUTDPI" val="1200"/>
  <p:tag name="LATEXADDIN" val="\documentclass{article}&#10;\usepackage{amsmath}&#10;\usepackage{amssymb}&#10;\usepackage{amsthm}&#10;\usepackage{xcolor}&#10;\pagestyle{empty}&#10;\begin{document}&#10;&#10;&#10;$\emptyset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23.5"/>
  <p:tag name="OUTPUTDPI" val="1200"/>
  <p:tag name="LATEXADDIN" val="\documentclass{article}&#10;\usepackage{amsmath}&#10;\usepackage{amssymb}&#10;\usepackage{amsthm}&#10;\usepackage{xcolor}&#10;\pagestyle{empty}&#10;\begin{document}&#10;&#10;&#10;$\{v_1\}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95.25"/>
  <p:tag name="OUTPUTDPI" val="1200"/>
  <p:tag name="LATEXADDIN" val="\documentclass{article}&#10;\usepackage{amsmath}&#10;\usepackage{amssymb}&#10;\usepackage{amsthm}&#10;\usepackage{xcolor}&#10;\pagestyle{empty}&#10;\begin{document}&#10;&#10;&#10;$\{v_1,v_2\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354.7057"/>
  <p:tag name="LATEXADDIN" val="\documentclass{article}&#10;\usepackage{amsmath}&#10;\usepackage{amssymb}&#10;\usepackage{amsthm}&#10;\usepackage{xcolor}&#10;\pagestyle{empty}&#10;\begin{document}&#10;&#10;&#10;$\alpha_1\neq 0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67"/>
  <p:tag name="OUTPUTDPI" val="1200"/>
  <p:tag name="LATEXADDIN" val="\documentclass{article}&#10;\usepackage{amsmath}&#10;\usepackage{amssymb}&#10;\usepackage{amsthm}&#10;\usepackage{xcolor}&#10;\pagestyle{empty}&#10;\begin{document}&#10;&#10;&#10;$\{v_1,v_2,v_3\}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71.25"/>
  <p:tag name="OUTPUTDPI" val="1200"/>
  <p:tag name="LATEXADDIN" val="\documentclass{article}&#10;\usepackage{amsmath}&#10;\usepackage{amssymb}&#10;\usepackage{amsthm}&#10;\usepackage{xcolor}&#10;\pagestyle{empty}&#10;\begin{document}&#10;&#10;&#10;$\{v_1,v_2,v_3,\dots, v_n\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13.5"/>
  <p:tag name="OUTPUTDPI" val="1200"/>
  <p:tag name="LATEXADDIN" val="\documentclass{article}&#10;\usepackage{amsmath}&#10;\usepackage{amssymb}&#10;\usepackage{amsthm}&#10;\usepackage{xcolor}&#10;\pagestyle{empty}&#10;\begin{document}&#10;&#10;&#10;$\v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7.5"/>
  <p:tag name="ORIGINALWIDTH" val="674.25"/>
  <p:tag name="OUTPUTDPI" val="1200"/>
  <p:tag name="LATEXADDIN" val="\documentclass{article}&#10;\usepackage{amsmath}&#10;\usepackage{amssymb}&#10;\usepackage{amsthm}&#10;\usepackage{xcolor}&#10;\pagestyle{empty}&#10;\begin{document}&#10;&#10;&#10;$v_1\not\in span(\emptyset)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336.75"/>
  <p:tag name="OUTPUTDPI" val="1200"/>
  <p:tag name="LATEXADDIN" val="\documentclass{article}&#10;\usepackage{amsmath}&#10;\usepackage{amssymb}&#10;\usepackage{amsthm}&#10;\usepackage{xcolor}&#10;\pagestyle{empty}&#10;\begin{document}&#10;&#10;&#10;$v_1\neq 0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52"/>
  <p:tag name="OUTPUTDPI" val="1200"/>
  <p:tag name="LATEXADDIN" val="\documentclass{article}&#10;\usepackage{amsmath}&#10;\usepackage{amssymb}&#10;\usepackage{amsthm}&#10;\usepackage{xcolor}&#10;\pagestyle{empty}&#10;\begin{document}&#10;&#10;&#10;$v_2\not\in span(\{v_1\})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23.75"/>
  <p:tag name="OUTPUTDPI" val="1200"/>
  <p:tag name="LATEXADDIN" val="\documentclass{article}&#10;\usepackage{amsmath}&#10;\usepackage{amssymb}&#10;\usepackage{amsthm}&#10;\usepackage{xcolor}&#10;\pagestyle{empty}&#10;\begin{document}&#10;&#10;&#10;$v_3\not\in span(\{v_1,v_2\})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12.75"/>
  <p:tag name="OUTPUTDPI" val="1200"/>
  <p:tag name="LATEXADDIN" val="\documentclass{article}&#10;\usepackage{amsmath}&#10;\usepackage{amssymb}&#10;\usepackage{amsthm}&#10;\usepackage{xcolor}&#10;\pagestyle{empty}&#10;\begin{document}&#10;&#10;&#10;$v_n\not\in span(\{v_1,v_2,\dots v_{n-1}\})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1769.779"/>
  <p:tag name="LATEXADDIN" val="\documentclass{article}&#10;\usepackage{amsmath}&#10;\usepackage{amssymb}&#10;\usepackage{amsthm}&#10;\usepackage{xcolor}&#10;\pagestyle{empty}&#10;\begin{document}&#10;&#10;&#10;$v_1 =-\frac{\alpha_2}{\alpha_1}v_2 -\frac{\alpha_3}{\alpha_1}v_3 -\cdots -\frac{\alpha_n}{\alpha_1}v_n$&#10;\end{document}"/>
  <p:tag name="IGUANATEXSIZE" val="25"/>
  <p:tag name="IGUANATEXCURSOR" val="2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76.25"/>
  <p:tag name="OUTPUTDPI" val="1200"/>
  <p:tag name="LATEXADDIN" val="\documentclass{article}&#10;\usepackage{amsmath}&#10;\usepackage{amssymb}&#10;\usepackage{amsthm}&#10;\usepackage{xcolor}&#10;\pagestyle{empty}&#10;\begin{document}&#10;&#10;&#10;$ span(\{v_1,v_2,\dots v_{n}\})=V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352.081"/>
  <p:tag name="LATEXADDIN" val="\documentclass{article}&#10;\usepackage{amsmath}&#10;\usepackage{amssymb}&#10;\usepackage{amsthm}&#10;\usepackage{xcolor}&#10;\pagestyle{empty}&#10;\begin{document}&#10;&#10;&#10;$W=\text{span}\left\{ \left(\begin{array}{c}&#10;1\\&#10;-1\\&#10;0&#10;\end{array}\right),\left(\begin{array}{c}&#10;1\\&#10;1\\&#10;2&#10;\end{array}\right)\right\} =&#10;\left\{&#10;\left(\begin{array}{c}&#10;a\\&#10;b\\&#10;c&#10;\end{array}\right)&#10;\mid&#10;c-a-b=0&#10;\right\}&#10;$&#10;\end{document}"/>
  <p:tag name="IGUANATEXSIZE" val="22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572.9283"/>
  <p:tag name="LATEXADDIN" val="\documentclass{article}&#10;\usepackage{amsmath}&#10;\usepackage{amssymb}&#10;\usepackage{amsthm}&#10;\usepackage{xcolor}&#10;\pagestyle{empty}&#10;\begin{document}&#10;&#10;&#10;$\left(\begin{array}{c}&#10;1\\&#10;-1\\&#10;0&#10;\end{array}\right)\notin$&#10;\end{document}"/>
  <p:tag name="IGUANATEXSIZE" val="22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584.177"/>
  <p:tag name="LATEXADDIN" val="\documentclass{article}&#10;\usepackage{amsmath}&#10;\usepackage{amssymb}&#10;\usepackage{amsthm}&#10;\usepackage{xcolor}&#10;\pagestyle{empty}&#10;\begin{document}&#10;&#10;&#10;$\left\{ \left(\begin{array}{c}&#10;1\\&#10;0\\&#10;1&#10;\end{array}\right)\right\} $&#10;\end{document}"/>
  <p:tag name="IGUANATEXSIZE" val="22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395.95"/>
  <p:tag name="LATEXADDIN" val="\documentclass{article}&#10;\usepackage{amsmath}&#10;\usepackage{amssymb}&#10;\usepackage{amsthm}&#10;\usepackage{xcolor}&#10;\pagestyle{empty}&#10;\begin{document}&#10;&#10;&#10;$\text{span}\left\{ \left(\begin{array}{c}&#10;1\\&#10;0\\&#10;1&#10;\end{array}\right)\right\} =\left\{ \left(\begin{array}{c}&#10;a\\&#10;b\\&#10;c&#10;\end{array}\right)\mid\begin{array}{c}&#10;c-a=0\\&#10;b=0&#10;\end{array}\right\} $&#10;\end{document}"/>
  <p:tag name="IGUANATEXSIZE" val="22"/>
  <p:tag name="IGUANATEXCURSOR" val="3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517.06"/>
  <p:tag name="LATEXADDIN" val="\documentclass{article}&#10;\usepackage{amsmath}&#10;\usepackage{amssymb}&#10;\usepackage{amsthm}&#10;\usepackage{xcolor}&#10;\pagestyle{empty}&#10;\begin{document}&#10;&#10;&#10;$\left(\begin{array}{c|c}&#10;1 &amp; a\\&#10;0 &amp; b\\&#10;1 &amp; c&#10;\end{array}\right)\to\left(\begin{array}{c|c}&#10;1 &amp; a\\&#10;0 &amp; b\\&#10;0 &amp; c-a&#10;\end{array}\right)$&#10;\end{document}"/>
  <p:tag name="IGUANATEXSIZE" val="15"/>
  <p:tag name="IGUANATEXCURSOR" val="2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235.4706"/>
  <p:tag name="LATEXADDIN" val="\documentclass{article}&#10;\usepackage{amsmath}&#10;\usepackage{amssymb}&#10;\usepackage{amsthm}&#10;\usepackage{xcolor}&#10;\pagestyle{empty}&#10;\begin{document}&#10;&#10;&#10;$W\ni$&#10;\end{document}"/>
  <p:tag name="IGUANATEXSIZE" val="22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340.4574"/>
  <p:tag name="LATEXADDIN" val="\documentclass{article}&#10;\usepackage{amsmath}&#10;\usepackage{amssymb}&#10;\usepackage{amsthm}&#10;\usepackage{xcolor}&#10;\pagestyle{empty}&#10;\begin{document}&#10;&#10;&#10;$\alpha_i\neq 0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61.605"/>
  <p:tag name="LATEXADDIN" val="\documentclass{article}&#10;\usepackage{amsmath}&#10;\usepackage{amssymb}&#10;\usepackage{amsthm}&#10;\usepackage{xcolor}&#10;\pagestyle{empty}&#10;\begin{document}&#10;&#10;&#10;$\left\{ \left(\begin{array}{c}&#10;1\\&#10;0\\&#10;1&#10;\end{array}\right),\left(\begin{array}{c}&#10;1\\&#10;-1\\&#10;0&#10;\end{array}\right)\right\} $&#10;\end{document}"/>
  <p:tag name="IGUANATEXSIZE" val="22"/>
  <p:tag name="IGUANATEXCURSOR" val="23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95.9505"/>
  <p:tag name="LATEXADDIN" val="\documentclass{article}&#10;\usepackage{amsmath}&#10;\usepackage{amssymb}&#10;\usepackage{amsthm}&#10;\usepackage{xcolor}&#10;\pagestyle{empty}&#10;\begin{document}&#10;&#10;&#10;$V=\mathbb{R}^{4}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3286.089"/>
  <p:tag name="LATEXADDIN" val="\documentclass{article}&#10;\usepackage{amsmath}&#10;\usepackage{amssymb}&#10;\usepackage{amsthm}&#10;\usepackage{xcolor}&#10;\pagestyle{empty}&#10;\begin{document}&#10;&#10;&#10;$W=\text{span}\left\{ \left(\begin{array}{c}&#10;1\\&#10;2\\&#10;1\\&#10;2&#10;\end{array}\right),\left(\begin{array}{c}&#10;1\\&#10;1\\&#10;1\\&#10;-1&#10;\end{array}\right),\left(\begin{array}{c}&#10;3\\&#10;4\\&#10;3\\&#10;0&#10;\end{array}\right),\left(\begin{array}{c}&#10;-1\\&#10;-1\\&#10;1\\&#10;2&#10;\end{array}\right),\left(\begin{array}{c}&#10;4\\&#10;5\\&#10;6\\&#10;0&#10;\end{array}\right)\right\} $&#10;\end{document}"/>
  <p:tag name="IGUANATEXSIZE" val="20"/>
  <p:tag name="IGUANATEXCURSOR" val="4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2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2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2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273.341"/>
  <p:tag name="LATEXADDIN" val="\documentclass{article}&#10;\usepackage{amsmath}&#10;\usepackage{amssymb}&#10;\usepackage{amsthm}&#10;\usepackage{xcolor}&#10;\pagestyle{empty}&#10;\begin{document}&#10;&#10;&#10;$\left(\begin{array}{ccccc}&#10;1 &amp; 1 &amp; 3 &amp; -1 &amp; 4\\&#10;2 &amp; 1 &amp; 4 &amp; -1 &amp; 5\\&#10;1 &amp; 1 &amp; 3 &amp; 1 &amp; 6\\&#10;2 &amp; -1 &amp; 0 &amp; 2 &amp; 0&#10;\end{array}\right)$&#10;\end{document}"/>
  <p:tag name="IGUANATEXSIZE" val="18"/>
  <p:tag name="IGUANATEXCURSOR" val="2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5.9243"/>
  <p:tag name="ORIGINALWIDTH" val="2527.934"/>
  <p:tag name="LATEXADDIN" val="\documentclass{article}&#10;\usepackage{amsmath}&#10;\usepackage{amssymb}&#10;\usepackage{amsthm}&#10;\usepackage{xcolor}&#10;\pagestyle{empty}&#10;\begin{document}&#10;&#10;&#10;$\xrightarrow[R_{4}\leftarrow R_{4}-2R_{1}]{\begin{array}{c}&#10;R_{2}\leftarrow R_{2}-R_{1}\\&#10;R_{3}\leftarrow R_{3}-R_{1}&#10;\end{array}}\left(\begin{array}{ccccc}&#10;1 &amp; 1 &amp; 3 &amp; -1 &amp; 4\\&#10;0 &amp; -1 &amp; -2 &amp; 1 &amp; -3\\&#10;0 &amp; 0 &amp; 0 &amp; 2 &amp; 2\\&#10;0 &amp; -3 &amp; -6 &amp; 4 &amp; -8&#10;\end{array}\right)$&#10;\end{document}"/>
  <p:tag name="IGUANATEXSIZE" val="18"/>
  <p:tag name="IGUANATEXCURSOR" val="4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194.9756"/>
  <p:tag name="LATEXADDIN" val="\documentclass{article}&#10;\usepackage{amsmath}&#10;\usepackage{amssymb}&#10;\usepackage{amsthm}&#10;\usepackage{xcolor}&#10;\pagestyle{empty}&#10;\begin{document}&#10;&#10;&#10;$\alpha_i^{-1}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994.001"/>
  <p:tag name="LATEXADDIN" val="\documentclass{article}&#10;\usepackage{amsmath}&#10;\usepackage{amssymb}&#10;\usepackage{amsthm}&#10;\usepackage{xcolor}&#10;\pagestyle{empty}&#10;\begin{document}&#10;&#10;&#10;$\to \cdots \to \left(\begin{array}{ccccc}&#10;1 &amp; 1 &amp; 3 &amp; -1 &amp; 4\\&#10;0 &amp; -1 &amp; -2 &amp; 1 &amp; -3\\&#10;0 &amp; 0 &amp; 0 &amp; 2 &amp; 2\\&#10;0 &amp; 0 &amp; 0 &amp; 0 &amp; 0&#10;\end{array}\right)$&#10;\end{document}"/>
  <p:tag name="IGUANATEXSIZE" val="18"/>
  <p:tag name="IGUANATEXCURSOR" val="2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8.23772"/>
  <p:tag name="LATEXADDIN" val="\documentclass{article}&#10;\usepackage{amsmath}&#10;\usepackage{amssymb}&#10;\usepackage{amsthm}&#10;\usepackage{xcolor}&#10;\pagestyle{empty}&#10;\begin{document}&#10;&#10;&#10;$v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1.2373"/>
  <p:tag name="LATEXADDIN" val="\documentclass{article}&#10;\usepackage{amsmath}&#10;\usepackage{amssymb}&#10;\usepackage{amsthm}&#10;\usepackage{xcolor}&#10;\pagestyle{empty}&#10;\begin{document}&#10;&#10;&#10;$v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9872"/>
  <p:tag name="LATEXADDIN" val="\documentclass{article}&#10;\usepackage{amsmath}&#10;\usepackage{amssymb}&#10;\usepackage{amsthm}&#10;\usepackage{xcolor}&#10;\pagestyle{empty}&#10;\begin{document}&#10;&#10;&#10;$v_3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3.4871"/>
  <p:tag name="LATEXADDIN" val="\documentclass{article}&#10;\usepackage{amsmath}&#10;\usepackage{amssymb}&#10;\usepackage{amsthm}&#10;\usepackage{xcolor}&#10;\pagestyle{empty}&#10;\begin{document}&#10;&#10;&#10;$v_4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2373"/>
  <p:tag name="LATEXADDIN" val="\documentclass{article}&#10;\usepackage{amsmath}&#10;\usepackage{amssymb}&#10;\usepackage{amsthm}&#10;\usepackage{xcolor}&#10;\pagestyle{empty}&#10;\begin{document}&#10;&#10;&#10;$v_5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787.4016"/>
  <p:tag name="LATEXADDIN" val="\documentclass{article}&#10;\usepackage{amsmath}&#10;\usepackage{amssymb}&#10;\usepackage{amsthm}&#10;\usepackage{xcolor}&#10;\pagestyle{empty}&#10;\begin{document}&#10;&#10;&#10;$v_1,v_2,v_3,v_4,v_5$&#10;\end{document}"/>
  <p:tag name="IGUANATEXSIZE" val="20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403.449"/>
  <p:tag name="LATEXADDIN" val="\documentclass{article}&#10;\usepackage{amsmath}&#10;\usepackage{amssymb}&#10;\usepackage{amsthm}&#10;\usepackage{xcolor}&#10;\pagestyle{empty}&#10;\begin{document}&#10;&#10;&#10;$\left(\begin{array}{ccc}&#10;1 &amp; 1 &amp; -1\\&#10;2 &amp; 1 &amp; -1\\&#10;1 &amp; 1 &amp; 1\\&#10;2 &amp; -1 &amp; 2&#10;\end{array}\right)\to\cdots\to\left(\begin{array}{ccc}&#10;1 &amp; 1 &amp; -1\\&#10;0 &amp; -1 &amp; 1\\&#10;0 &amp; 0 &amp; 2\\&#10;0 &amp; 0 &amp; 0&#10;\end{array}\right)$&#10;\end{document}"/>
  <p:tag name="IGUANATEXSIZE" val="18"/>
  <p:tag name="IGUANATEXCURSOR" val="3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446.9441"/>
  <p:tag name="LATEXADDIN" val="\documentclass{article}&#10;\usepackage{amsmath}&#10;\usepackage{amssymb}&#10;\usepackage{amsthm}&#10;\usepackage{xcolor}&#10;\pagestyle{empty}&#10;\begin{document}&#10;&#10;&#10;$v_1,v_2,v_4$&#10;\end{document}"/>
  <p:tag name="IGUANATEXSIZE" val="20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17.9227"/>
  <p:tag name="LATEXADDIN" val="\documentclass{article}&#10;\usepackage{amsmath}&#10;\usepackage{amssymb}&#10;\usepackage{amsthm}&#10;\usepackage{xcolor}&#10;\pagestyle{empty}&#10;\begin{document}&#10;&#10;&#10;$v_1,v_2,v_3,v_4$&#10;\end{document}"/>
  <p:tag name="IGUANATEXSIZE" val="20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87.73905"/>
  <p:tag name="LATEXADDIN" val="\documentclass{article}&#10;\usepackage{amsmath}&#10;\usepackage{amssymb}&#10;\usepackage{amsthm}&#10;\usepackage{xcolor}&#10;\pagestyle{empty}&#10;\begin{document}&#10;&#10;&#10;$v_i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15.6731"/>
  <p:tag name="LATEXADDIN" val="\documentclass{article}&#10;\usepackage{amsmath}&#10;\usepackage{amssymb}&#10;\usepackage{amsthm}&#10;\usepackage{xcolor}&#10;\pagestyle{empty}&#10;\begin{document}&#10;&#10;&#10;$v_1,v_2,v_4,v_5$&#10;\end{document}"/>
  <p:tag name="IGUANATEXSIZE" val="20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in \text{span}(S)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37.833"/>
  <p:tag name="LATEXADDIN" val="\documentclass{article}&#10;\usepackage{amsmath}&#10;\usepackage{amssymb}&#10;\usepackage{amsthm}&#10;\usepackage{xcolor}&#10;\pagestyle{empty}&#10;\begin{document}&#10;&#10;&#10;$\text{span}(S\cup \{v\})=\text{span}(S)$&#10;\end{document}"/>
  <p:tag name="IGUANATEXSIZE" val="25"/>
  <p:tag name="IGUANATEXCURSOR" val="1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3286.089"/>
  <p:tag name="LATEXADDIN" val="\documentclass{article}&#10;\usepackage{amsmath}&#10;\usepackage{amssymb}&#10;\usepackage{amsthm}&#10;\usepackage{xcolor}&#10;\pagestyle{empty}&#10;\begin{document}&#10;&#10;&#10;$W=\text{span}\left\{ \left(\begin{array}{c}&#10;1\\&#10;2\\&#10;1\\&#10;2&#10;\end{array}\right),\left(\begin{array}{c}&#10;1\\&#10;1\\&#10;1\\&#10;-1&#10;\end{array}\right),\left(\begin{array}{c}&#10;3\\&#10;4\\&#10;3\\&#10;0&#10;\end{array}\right),\left(\begin{array}{c}&#10;-1\\&#10;-1\\&#10;1\\&#10;2&#10;\end{array}\right),\left(\begin{array}{c}&#10;4\\&#10;5\\&#10;6\\&#10;0&#10;\end{array}\right)\right\} $&#10;\end{document}"/>
  <p:tag name="IGUANATEXSIZE" val="18"/>
  <p:tag name="IGUANATEXCURSOR" val="4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8.23772"/>
  <p:tag name="LATEXADDIN" val="\documentclass{article}&#10;\usepackage{amsmath}&#10;\usepackage{amssymb}&#10;\usepackage{amsthm}&#10;\usepackage{xcolor}&#10;\pagestyle{empty}&#10;\begin{document}&#10;&#10;&#10;$v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1.2373"/>
  <p:tag name="LATEXADDIN" val="\documentclass{article}&#10;\usepackage{amsmath}&#10;\usepackage{amssymb}&#10;\usepackage{amsthm}&#10;\usepackage{xcolor}&#10;\pagestyle{empty}&#10;\begin{document}&#10;&#10;&#10;$v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9872"/>
  <p:tag name="LATEXADDIN" val="\documentclass{article}&#10;\usepackage{amsmath}&#10;\usepackage{amssymb}&#10;\usepackage{amsthm}&#10;\usepackage{xcolor}&#10;\pagestyle{empty}&#10;\begin{document}&#10;&#10;&#10;$v_3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3.4871"/>
  <p:tag name="LATEXADDIN" val="\documentclass{article}&#10;\usepackage{amsmath}&#10;\usepackage{amssymb}&#10;\usepackage{amsthm}&#10;\usepackage{xcolor}&#10;\pagestyle{empty}&#10;\begin{document}&#10;&#10;&#10;$v_4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97.2254"/>
  <p:tag name="LATEXADDIN" val="\documentclass{article}&#10;\usepackage{amsmath}&#10;\usepackage{amssymb}&#10;\usepackage{amsthm}&#10;\usepackage{xcolor}&#10;\pagestyle{empty}&#10;\begin{document}&#10;&#10;&#10;$(\Rightarrow)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2373"/>
  <p:tag name="LATEXADDIN" val="\documentclass{article}&#10;\usepackage{amsmath}&#10;\usepackage{amssymb}&#10;\usepackage{amsthm}&#10;\usepackage{xcolor}&#10;\pagestyle{empty}&#10;\begin{document}&#10;&#10;&#10;$v_5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273.341"/>
  <p:tag name="LATEXADDIN" val="\documentclass{article}&#10;\usepackage{amsmath}&#10;\usepackage{amssymb}&#10;\usepackage{amsthm}&#10;\usepackage{xcolor}&#10;\pagestyle{empty}&#10;\begin{document}&#10;&#10;&#10;$\left(\begin{array}{ccccc}&#10;1 &amp; 1 &amp; 3 &amp; -1 &amp; 4\\&#10;2 &amp; 1 &amp; 4 &amp; -1 &amp; 5\\&#10;1 &amp; 1 &amp; 3 &amp; 1 &amp; 6\\&#10;2 &amp; -1 &amp; 0 &amp; 2 &amp; 0&#10;\end{array}\right)$&#10;\end{document}"/>
  <p:tag name="IGUANATEXSIZE" val="18"/>
  <p:tag name="IGUANATEXCURSOR" val="2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606.299"/>
  <p:tag name="LATEXADDIN" val="\documentclass{article}&#10;\usepackage{amsmath}&#10;\usepackage{amssymb}&#10;\usepackage{amsthm}&#10;\usepackage{xcolor}&#10;\pagestyle{empty}&#10;\begin{document}&#10;&#10;&#10;$\to \cdots \to \left(\begin{array}{ccccc}&#10;1 &amp; 0 &amp; 1 &amp; 0 &amp; 1\\&#10;0 &amp; 1 &amp; 2 &amp; 0 &amp; 4\\&#10;0 &amp; 0 &amp; 0 &amp; 1 &amp; 1\\&#10;0 &amp; 0 &amp; 0 &amp; 0 &amp; 0&#10;\end{array}\right)$&#10;\end{document}"/>
  <p:tag name="IGUANATEXSIZE" val="18"/>
  <p:tag name="IGUANATEXCURSOR" val="2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38.99512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1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6.49417"/>
  <p:tag name="LATEXADDIN" val="\documentclass{article}&#10;\usepackage{amsmath}&#10;\usepackage{amssymb}&#10;\usepackage{amsthm}&#10;\usepackage{xcolor}&#10;\pagestyle{empty}&#10;\begin{document}&#10;&#10;&#10;$\textcolor{magenta}{s}$&#10;\end{document}"/>
  <p:tag name="IGUANATEXSIZE" val="18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1503.562"/>
  <p:tag name="LATEXADDIN" val="\documentclass{article}&#10;\usepackage{amsmath}&#10;\usepackage{amssymb}&#10;\usepackage{amsthm}&#10;\usepackage{xcolor}&#10;\pagestyle{empty}&#10;\begin{document}&#10;&#10;&#10;$\left\{ \left(\begin{array}{c}&#10;-t-s\\&#10;-2t-4s\\&#10;t\\&#10;-s\\&#10;s&#10;\end{array}\right)\mid s,t\in\mathbb{R}\right\} $&#10;\end{document}"/>
  <p:tag name="IGUANATEXSIZE" val="18"/>
  <p:tag name="IGUANATEXCURSOR" val="2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429.6963"/>
  <p:tag name="LATEXADDIN" val="\documentclass{article}&#10;\usepackage{amsmath}&#10;\usepackage{amssymb}&#10;\usepackage{amsthm}&#10;\usepackage{xcolor}&#10;\pagestyle{empty}&#10;\begin{document}&#10;&#10;&#10;$\left(\begin{array}{c}&#10;-1\\&#10;-2\\&#10;1\\&#10;0\\&#10;0&#10;\end{array}\right)$&#10;\end{document}"/>
  <p:tag name="IGUANATEXSIZE" val="18"/>
  <p:tag name="IGUANATEXCURSOR" val="2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429.6963"/>
  <p:tag name="LATEXADDIN" val="\documentclass{article}&#10;\usepackage{amsmath}&#10;\usepackage{amssymb}&#10;\usepackage{amsthm}&#10;\usepackage{xcolor}&#10;\pagestyle{empty}&#10;\begin{document}&#10;&#10;&#10;$\left(\begin{array}{c}&#10;-1\\&#10;-4\\&#10;0\\&#10;-1\\&#10;1&#10;\end{array}\right)$&#10;\end{document}"/>
  <p:tag name="IGUANATEXSIZE" val="18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20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025.872"/>
  <p:tag name="LATEXADDIN" val="\documentclass{article}&#10;\usepackage{amsmath}&#10;\usepackage{amssymb}&#10;\usepackage{amsthm}&#10;\usepackage{xcolor}&#10;\pagestyle{empty}&#10;\begin{document}&#10;&#10;&#10;$-v_{1}-2v_{2}+v_{3}=0$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294.338"/>
  <p:tag name="LATEXADDIN" val="\documentclass{article}&#10;\usepackage{amsmath}&#10;\usepackage{amssymb}&#10;\usepackage{amsthm}&#10;\usepackage{xcolor}&#10;\pagestyle{empty}&#10;\begin{document}&#10;&#10;&#10;$-v_{1}-4v_{2}-v_{4}+v_{5}=0$&#10;\end{document}"/>
  <p:tag name="IGUANATEXSIZE" val="20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20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984.627"/>
  <p:tag name="LATEXADDIN" val="\documentclass{article}&#10;\usepackage{amsmath}&#10;\usepackage{amssymb}&#10;\usepackage{amsthm}&#10;\usepackage{xcolor}&#10;\pagestyle{empty}&#10;\begin{document}&#10;&#10;&#10;$v_{5}=v_{1}+4v_{2}+v_{4}$&#10;\end{document}"/>
  <p:tag name="IGUANATEXSIZE" val="20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713.9108"/>
  <p:tag name="LATEXADDIN" val="\documentclass{article}&#10;\usepackage{amsmath}&#10;\usepackage{amssymb}&#10;\usepackage{amsthm}&#10;\usepackage{xcolor}&#10;\pagestyle{empty}&#10;\begin{document}&#10;&#10;&#10;$v_{3}=v_{1}+2v_{2}$&#10;\end{document}"/>
  <p:tag name="IGUANATEXSIZE" val="20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20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82.34"/>
  <p:tag name="LATEXADDIN" val="\documentclass{article}&#10;\usepackage{amsmath}&#10;\usepackage{amssymb}&#10;\usepackage{amsthm}&#10;\usepackage{xcolor}&#10;\pagestyle{empty}&#10;\begin{document}&#10;&#10;&#10;$v_{3},v_{5}\in\text{span}\left\{ v_{1},v_{2},v_{4}\right\} $&#10;\end{document}"/>
  <p:tag name="IGUANATEXSIZE" val="20"/>
  <p:tag name="IGUANATEXCURSOR" val="2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155.23"/>
  <p:tag name="LATEXADDIN" val="\documentclass{article}&#10;\usepackage{amsmath}&#10;\usepackage{amssymb}&#10;\usepackage{amsthm}&#10;\usepackage{xcolor}&#10;\pagestyle{empty}&#10;\begin{document}&#10;&#10;&#10;$=\text{span}\left\{ \left(\begin{array}{c}&#10;1\\&#10;2\\&#10;1\\&#10;2&#10;\end{array}\right),\left(\begin{array}{c}&#10;1\\&#10;1\\&#10;1\\&#10;-1&#10;\end{array}\right),\left(\begin{array}{c}&#10;-1\\&#10;-1\\&#10;1\\&#10;2&#10;\end{array}\right)\right\} $&#10;\end{document}"/>
  <p:tag name="IGUANATEXSIZE" val="18"/>
  <p:tag name="IGUANATEXCURSOR" val="3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8.23772"/>
  <p:tag name="LATEXADDIN" val="\documentclass{article}&#10;\usepackage{amsmath}&#10;\usepackage{amssymb}&#10;\usepackage{amsthm}&#10;\usepackage{xcolor}&#10;\pagestyle{empty}&#10;\begin{document}&#10;&#10;&#10;$v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1.2373"/>
  <p:tag name="LATEXADDIN" val="\documentclass{article}&#10;\usepackage{amsmath}&#10;\usepackage{amssymb}&#10;\usepackage{amsthm}&#10;\usepackage{xcolor}&#10;\pagestyle{empty}&#10;\begin{document}&#10;&#10;&#10;$v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3.4871"/>
  <p:tag name="LATEXADDIN" val="\documentclass{article}&#10;\usepackage{amsmath}&#10;\usepackage{amssymb}&#10;\usepackage{amsthm}&#10;\usepackage{xcolor}&#10;\pagestyle{empty}&#10;\begin{document}&#10;&#10;&#10;$v_4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03.25"/>
  <p:tag name="OUTPUTDPI" val="1200"/>
  <p:tag name="LATEXADDIN" val="\documentclass{article}&#10;\usepackage{amsmath}&#10;\usepackage{amssymb}&#10;\usepackage{amsthm}&#10;\usepackage{xcolor}&#10;\pagestyle{empty}&#10;\begin{document}&#10;&#10;&#10;$S_0=\{v_1,v_2,v_3,\dots, v_{n+k}\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47"/>
  <p:tag name="OUTPUTDPI" val="1200"/>
  <p:tag name="LATEXADDIN" val="\documentclass{article}&#10;\usepackage{amsmath}&#10;\usepackage{amssymb}&#10;\usepackage{amsthm}&#10;\usepackage{xcolor}&#10;\pagestyle{empty}&#10;\begin{document}&#10;&#10;&#10;$ span(S_0)=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in \text{span}(S)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37.833"/>
  <p:tag name="LATEXADDIN" val="\documentclass{article}&#10;\usepackage{amsmath}&#10;\usepackage{amssymb}&#10;\usepackage{amsthm}&#10;\usepackage{xcolor}&#10;\pagestyle{empty}&#10;\begin{document}&#10;&#10;&#10;$\text{span}(S\cup \{v\})=\text{span}(S)$&#10;\end{document}"/>
  <p:tag name="IGUANATEXSIZE" val="25"/>
  <p:tag name="IGUANATEXCURSOR" val="1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1.1961"/>
  <p:tag name="LATEXADDIN" val="\documentclass{article}&#10;\usepackage{amsmath}&#10;\usepackage{amssymb}&#10;\usepackage{amsthm}&#10;\usepackage{xcolor}&#10;\pagestyle{empty}&#10;\begin{document}&#10;&#10;&#10;$S=S_0\setminus $&#10;\end{document}"/>
  <p:tag name="IGUANATEXSIZE" val="33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98.1628"/>
  <p:tag name="LATEXADDIN" val="\documentclass{article}&#10;\usepackage{amsmath}&#10;\usepackage{amssymb}&#10;\usepackage{amsthm}&#10;\usepackage{xcolor}&#10;\pagestyle{empty}&#10;\begin{document}&#10;&#10;&#10;$ span(S)=V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8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253.843"/>
  <p:tag name="LATEXADDIN" val="\documentclass{article}&#10;\usepackage{amsmath}&#10;\usepackage{amssymb}&#10;\usepackage{amsthm}&#10;\usepackage{xcolor}&#10;\pagestyle{empty}&#10;\begin{document}&#10;&#10;&#10;$S\cup \{v_{i_1},v_{i_2},\dots, v_{i_k}\}=$&#10;\end{document}"/>
  <p:tag name="IGUANATEXSIZE" val="33"/>
  <p:tag name="IGUANATEXCURSOR" val="1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896.1379"/>
  <p:tag name="LATEXADDIN" val="\documentclass{article}&#10;\usepackage{amsmath}&#10;\usepackage{amssymb}&#10;\usepackage{amsthm}&#10;\usepackage{xcolor}&#10;\pagestyle{empty}&#10;\begin{document}&#10;&#10;&#10;$ \{v_{i_1},v_{i_2},\dots, v_{i_k}\}$&#10;\end{document}"/>
  <p:tag name="IGUANATEXSIZE" val="33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03.25"/>
  <p:tag name="OUTPUTDPI" val="1200"/>
  <p:tag name="LATEXADDIN" val="\documentclass{article}&#10;\usepackage{amsmath}&#10;\usepackage{amssymb}&#10;\usepackage{amsthm}&#10;\usepackage{xcolor}&#10;\pagestyle{empty}&#10;\begin{document}&#10;&#10;&#10;$S_0=\{v_1,v_2,v_3,\dots, v_{n+k}\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13.5"/>
  <p:tag name="OUTPUTDPI" val="1200"/>
  <p:tag name="LATEXADDIN" val="\documentclass{article}&#10;\usepackage{amsmath}&#10;\usepackage{amssymb}&#10;\usepackage{amsthm}&#10;\usepackage{xcolor}&#10;\pagestyle{empty}&#10;\begin{document}&#10;&#10;&#10;$\v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343"/>
  <p:tag name="ORIGINALWIDTH" val="1169.854"/>
  <p:tag name="OUTPUTDPI" val="1200"/>
  <p:tag name="LATEXADDIN" val="\documentclass{article}&#10;\usepackage{amsmath}&#10;\usepackage{amssymb}&#10;\usepackage{amsthm}&#10;\usepackage{xcolor}&#10;\pagestyle{empty}&#10;\begin{document}&#10;&#10;&#10;$v_{i_1}\in span(S_0\setminus \{v_{i_1}\}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07.75"/>
  <p:tag name="OUTPUTDPI" val="1200"/>
  <p:tag name="LATEXADDIN" val="\documentclass{article}&#10;\usepackage{amsmath}&#10;\usepackage{amssymb}&#10;\usepackage{amsthm}&#10;\usepackage{xcolor}&#10;\pagestyle{empty}&#10;\begin{document}&#10;&#10;&#10;$S_1=S_0\setminus \{v_{i_1}\}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47"/>
  <p:tag name="OUTPUTDPI" val="1200"/>
  <p:tag name="LATEXADDIN" val="\documentclass{article}&#10;\usepackage{amsmath}&#10;\usepackage{amssymb}&#10;\usepackage{amsthm}&#10;\usepackage{xcolor}&#10;\pagestyle{empty}&#10;\begin{document}&#10;&#10;&#10;$ span(S_0)=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8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951.75"/>
  <p:tag name="OUTPUTDPI" val="1200"/>
  <p:tag name="LATEXADDIN" val="\documentclass{article}&#10;\usepackage{amsmath}&#10;\usepackage{amssymb}&#10;\usepackage{amsthm}&#10;\usepackage{xcolor}&#10;\pagestyle{empty}&#10;\begin{document}&#10;&#10;&#10;$S_k=S_{k-1}\setminus \{ v_{i_k}\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7.75"/>
  <p:tag name="OUTPUTDPI" val="1200"/>
  <p:tag name="LATEXADDIN" val="\documentclass{article}&#10;\usepackage{amsmath}&#10;\usepackage{amssymb}&#10;\usepackage{amsthm}&#10;\usepackage{xcolor}&#10;\pagestyle{empty}&#10;\begin{document}&#10;&#10;&#10;$S_2=S_1\setminus \{v_{i_2}\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169.854"/>
  <p:tag name="OUTPUTDPI" val="1200"/>
  <p:tag name="LATEXADDIN" val="\documentclass{article}&#10;\usepackage{amsmath}&#10;\usepackage{amssymb}&#10;\usepackage{amsthm}&#10;\usepackage{xcolor}&#10;\pagestyle{empty}&#10;\begin{document}&#10;&#10;&#10;$v_{i_2}\in span(S_1\setminus \{v_{i_2}\}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9843"/>
  <p:tag name="ORIGINALWIDTH" val="1314.586"/>
  <p:tag name="OUTPUTDPI" val="1200"/>
  <p:tag name="LATEXADDIN" val="\documentclass{article}&#10;\usepackage{amsmath}&#10;\usepackage{amssymb}&#10;\usepackage{amsthm}&#10;\usepackage{xcolor}&#10;\pagestyle{empty}&#10;\begin{document}&#10;&#10;&#10;$v_{i_{k}}\in span(S_{k-1}\setminus \{v_{i_{k}}\})$&#10;\end{document}"/>
  <p:tag name="IGUANATEXSIZE" val="33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69.75"/>
  <p:tag name="OUTPUTDPI" val="1200"/>
  <p:tag name="LATEXADDIN" val="\documentclass{article}&#10;\usepackage{amsmath}&#10;\usepackage{amssymb}&#10;\usepackage{amsthm}&#10;\usepackage{xcolor}&#10;\pagestyle{empty}&#10;\begin{document}&#10;&#10;&#10;$ span(S_k)=V,\; |S_k|=n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20"/>
  <p:tag name="OUTPUTDPI" val="1200"/>
  <p:tag name="LATEXADDIN" val="\documentclass{article}&#10;\usepackage{amsmath}&#10;\usepackage{amssymb}&#10;\usepackage{amsthm}&#10;\usepackage{xcolor}&#10;\pagestyle{empty}&#10;\begin{document}&#10;&#10;&#10;$S_k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272.9659"/>
  <p:tag name="LATEXADDIN" val="\documentclass{article}&#10;\usepackage{amsmath}&#10;\usepackage{amssymb}&#10;\usepackage{amsthm}&#10;\usepackage{xcolor}&#10;\pagestyle{empty}&#10;\begin{document}&#10;&#10;&#10;$v_{1},v_{2}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12.8984"/>
  <p:tag name="LATEXADDIN" val="\documentclass{article}&#10;\usepackage{amsmath}&#10;\usepackage{amssymb}&#10;\usepackage{amsthm}&#10;\usepackage{xcolor}&#10;\pagestyle{empty}&#10;\begin{document}&#10;&#10;&#10;$\left(\begin{array}{c}&#10;2\\&#10;2\\&#10;2&#10;\end{array}\right),\left(\begin{array}{c}&#10;8\\&#10;8\\&#10;8&#10;\end{array}\right)$&#10;\end{document}"/>
  <p:tag name="IGUANATEXSIZE" val="20"/>
  <p:tag name="IGUANATEXCURSOR" val="2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007.124"/>
  <p:tag name="LATEXADDIN" val="\documentclass{article}&#10;\usepackage{amsmath}&#10;\usepackage{amssymb}&#10;\usepackage{amsthm}&#10;\usepackage{xcolor}&#10;\pagestyle{empty}&#10;\begin{document}&#10;&#10;&#10;$\left(\begin{array}{c}&#10;-2\\&#10;-3\\&#10;2&#10;\end{array}\right),\left(\begin{array}{c}&#10;3\\&#10;4.5\\&#10;-3&#10;\end{array}\right)$&#10;\end{document}"/>
  <p:tag name="IGUANATEXSIZE" val="20"/>
  <p:tag name="IGUANATEXCURSOR" val="2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32.7334"/>
  <p:tag name="LATEXADDIN" val="\documentclass{article}&#10;\usepackage{amsmath}&#10;\usepackage{amssymb}&#10;\usepackage{amsthm}&#10;\usepackage{xcolor}&#10;\pagestyle{empty}&#10;\begin{document}&#10;&#10;&#10;$0_V$&#10;\end{document}"/>
  <p:tag name="IGUANATEXSIZE" val="28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12.8984"/>
  <p:tag name="LATEXADDIN" val="\documentclass{article}&#10;\usepackage{amsmath}&#10;\usepackage{amssymb}&#10;\usepackage{amsthm}&#10;\usepackage{xcolor}&#10;\pagestyle{empty}&#10;\begin{document}&#10;&#10;&#10;$\left(\begin{array}{c}&#10;0\\&#10;1\\&#10;2&#10;\end{array}\right),\left(\begin{array}{c}&#10;0\\&#10;2\\&#10;4&#10;\end{array}\right)$&#10;\end{document}"/>
  <p:tag name="IGUANATEXSIZE" val="20"/>
  <p:tag name="IGUANATEXCURSOR" val="2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12.8984"/>
  <p:tag name="LATEXADDIN" val="\documentclass{article}&#10;\usepackage{amsmath}&#10;\usepackage{amssymb}&#10;\usepackage{amsthm}&#10;\usepackage{xcolor}&#10;\pagestyle{empty}&#10;\begin{document}&#10;&#10;&#10;$\left(\begin{array}{c}&#10;3\\&#10;1\\&#10;2&#10;\end{array}\right),\left(\begin{array}{c}&#10;0\\&#10;0\\&#10;0&#10;\end{array}\right)$&#10;\end{document}"/>
  <p:tag name="IGUANATEXSIZE" val="20"/>
  <p:tag name="IGUANATEXCURSOR" val="2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12.8984"/>
  <p:tag name="LATEXADDIN" val="\documentclass{article}&#10;\usepackage{amsmath}&#10;\usepackage{amssymb}&#10;\usepackage{amsthm}&#10;\usepackage{xcolor}&#10;\pagestyle{empty}&#10;\begin{document}&#10;&#10;&#10;$\left(\begin{array}{c}&#10;2\\&#10;3\\&#10;2&#10;\end{array}\right),\left(\begin{array}{c}&#10;8\\&#10;8\\&#10;8&#10;\end{array}\right)$&#10;\end{document}"/>
  <p:tag name="IGUANATEXSIZE" val="20"/>
  <p:tag name="IGUANATEXCURSOR" val="2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12.8984"/>
  <p:tag name="LATEXADDIN" val="\documentclass{article}&#10;\usepackage{amsmath}&#10;\usepackage{amssymb}&#10;\usepackage{amsthm}&#10;\usepackage{xcolor}&#10;\pagestyle{empty}&#10;\begin{document}&#10;&#10;&#10;$\left(\begin{array}{c}&#10;2\\&#10;2\\&#10;2&#10;\end{array}\right),\left(\begin{array}{c}&#10;0\\&#10;0\\&#10;8&#10;\end{array}\right)$&#10;\end{document}"/>
  <p:tag name="IGUANATEXSIZE" val="20"/>
  <p:tag name="IGUANATEXCURSOR" val="2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8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4.7357"/>
  <p:tag name="LATEXADDIN" val="\documentclass{article}&#10;\usepackage{amsmath}&#10;\usepackage{amssymb}&#10;\usepackage{amsthm}&#10;\usepackage{xcolor}&#10;\pagestyle{empty}&#10;\begin{document}&#10;&#10;&#10;$v_{n}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381.702"/>
  <p:tag name="LATEXADDIN" val="\documentclass{article}&#10;\usepackage{amsmath}&#10;\usepackage{amssymb}&#10;\usepackage{amsthm}&#10;\usepackage{xcolor}&#10;\pagestyle{empty}&#10;\begin{document}&#10;&#10;$&#10;\text{span}\{v_1,\dots ,v_{n-1},v_n\}=&#10;\text{span}\{v_1,\dots ,v_{n-1}\}&#10;$&#10;\end{document}"/>
  <p:tag name="IGUANATEXSIZE" val="25"/>
  <p:tag name="IGUANATEXCURSOR" val="2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67.7165"/>
  <p:tag name="LATEXADDIN" val="\documentclass{article}&#10;\usepackage{amsmath}&#10;\usepackage{amssymb}&#10;\usepackage{amsthm}&#10;\usepackage{xcolor}&#10;\pagestyle{empty}&#10;\begin{document}&#10;&#10;&#10;$:(\Leftarrow)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67.7165"/>
  <p:tag name="LATEXADDIN" val="\documentclass{article}&#10;\usepackage{amsmath}&#10;\usepackage{amssymb}&#10;\usepackage{amsthm}&#10;\usepackage{xcolor}&#10;\pagestyle{empty}&#10;\begin{document}&#10;&#10;&#10;$:(\Rightarrow)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81.702"/>
  <p:tag name="LATEXADDIN" val="\documentclass{article}&#10;\usepackage{amsmath}&#10;\usepackage{amssymb}&#10;\usepackage{amsthm}&#10;\usepackage{xcolor}&#10;\pagestyle{empty}&#10;\begin{document}&#10;&#10;$&#10; \text{span}\{v_1,\dots ,v_{n-1},v_n\}=&#10;\text{span}\{v_1,\dots ,v_{n-1}\}&#10;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69.4788"/>
  <p:tag name="LATEXADDIN" val="\documentclass{article}&#10;\usepackage{amsmath}&#10;\usepackage{amssymb}&#10;\usepackage{amsthm}&#10;\usepackage{xcolor}&#10;\pagestyle{empty}&#10;\begin{document}&#10;&#10;&#10;$(\supseteq)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69.4788"/>
  <p:tag name="LATEXADDIN" val="\documentclass{article}&#10;\usepackage{amsmath}&#10;\usepackage{amssymb}&#10;\usepackage{amsthm}&#10;\usepackage{xcolor}&#10;\pagestyle{empty}&#10;\begin{document}&#10;&#10;&#10;$(\subseteq)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010.124"/>
  <p:tag name="LATEXADDIN" val="\documentclass{article}&#10;\usepackage{amsmath}&#10;\usepackage{amssymb}&#10;\usepackage{amsthm}&#10;\usepackage{xcolor}&#10;\pagestyle{empty}&#10;\begin{document}&#10;&#10;$&#10;\text{span}\{v_1,\dots ,v_{n-1}\}&#10;$&#10;\end{document}"/>
  <p:tag name="IGUANATEXSIZE" val="25"/>
  <p:tag name="IGUANATEXCURSOR" val="1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918.6352"/>
  <p:tag name="LATEXADDIN" val="\documentclass{article}&#10;\usepackage{amsmath}&#10;\usepackage{amssymb}&#10;\usepackage{amsthm}&#10;\usepackage{xcolor}&#10;\pagestyle{empty}&#10;\begin{document}&#10;&#10;$&#10;\{ \phantom{v_1,\dots ,v_{n-1},} v_n\}&#10;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448.819"/>
  <p:tag name="LATEXADDIN" val="\documentclass{article}&#10;\usepackage{amsmath}&#10;\usepackage{amssymb}&#10;\usepackage{amsthm}&#10;\usepackage{xcolor}&#10;\pagestyle{empty}&#10;\begin{document}&#10;&#10;&#10;$0_V=0v_{1}+0v_{2}+\cdots+0v_{n}$&#10;\end{document}"/>
  <p:tag name="IGUANATEXSIZE" val="25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3788"/>
  <p:tag name="ORIGINALWIDTH" val="77.24032"/>
  <p:tag name="LATEXADDIN" val="\documentclass{article}&#10;\usepackage{amsmath}&#10;\usepackage{amssymb}&#10;\usepackage{amsthm}&#10;\usepackage{xcolor}&#10;\pagestyle{empty}&#10;\begin{document}&#10;&#10;$&#10;\subseteq &#10;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71.1661"/>
  <p:tag name="LATEXADDIN" val="\documentclass{article}&#10;\usepackage{amsmath}&#10;\usepackage{amssymb}&#10;\usepackage{amsthm}&#10;\usepackage{xcolor}&#10;\pagestyle{empty}&#10;\begin{document}&#10;&#10;$&#10; v_1,\dots ,v_{n-1},\phantom{ v_n}&#10;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.49008"/>
  <p:tag name="ORIGINALWIDTH" val="242.9696"/>
  <p:tag name="LATEXADDIN" val="\documentclass{article}&#10;\usepackage{amsmath}&#10;\usepackage{amssymb}&#10;\usepackage{amsthm}&#10;\usepackage{xcolor}&#10;\pagestyle{empty}&#10;\begin{document}&#10;&#10;&#10;$\text{span}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32.4709"/>
  <p:tag name="LATEXADDIN" val="\documentclass{article}&#10;\usepackage{amsmath}&#10;\usepackage{amssymb}&#10;\usepackage{amsthm}&#10;\usepackage{xcolor}&#10;\pagestyle{empty}&#10;\begin{document}&#10;&#10;&#10;$v_n\in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1468.317"/>
  <p:tag name="LATEXADDIN" val="\documentclass{article}&#10;\usepackage{amsmath}&#10;\usepackage{amssymb}&#10;\usepackage{amsthm}&#10;\usepackage{xcolor}&#10;\pagestyle{empty}&#10;\begin{document}&#10;&#10;&#10;$\alpha_{1}v_{1}+\alpha_{2}v_{2}+\cdots\alpha_{n}v_{n}=0&#10;$&#10;\end{document}"/>
  <p:tag name="IGUANATEXSIZE" val="33"/>
  <p:tag name="IGUANATEXCURSOR" val="2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Rightarrow&#10;$&#10;\end{document}"/>
  <p:tag name="IGUANATEXSIZE" val="33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340.4574"/>
  <p:tag name="LATEXADDIN" val="\documentclass{article}&#10;\usepackage{amsmath}&#10;\usepackage{amssymb}&#10;\usepackage{amsthm}&#10;\usepackage{xcolor}&#10;\pagestyle{empty}&#10;\begin{document}&#10;&#10;&#10;$ \alpha_i =0$&#10;\end{document}"/>
  <p:tag name="IGUANATEXSIZE" val="33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05.7368"/>
  <p:tag name="LATEXADDIN" val="\documentclass{article}&#10;\usepackage{amsmath}&#10;\usepackage{amssymb}&#10;\usepackage{amsthm}&#10;\usepackage{xcolor}&#10;\pagestyle{empty}&#10;\begin{document}&#10;&#10;&#10;$\forall i$&#10;\end{document}"/>
  <p:tag name="IGUANATEXSIZE" val="33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293.588"/>
  <p:tag name="LATEXADDIN" val="\documentclass{article}&#10;\usepackage{amsmath}&#10;\usepackage{amssymb}&#10;\usepackage{amsthm}&#10;\usepackage{xcolor}&#10;\pagestyle{empty}&#10;\begin{document}&#10;&#10;&#10;$\left(\begin{array}{c}&#10;1\\&#10;0\\&#10;0&#10;\end{array}\right),\left(\begin{array}{c}&#10;0\\&#10;1\\&#10;0&#10;\end{array}\right),\left(\begin{array}{c}&#10;0\\&#10;0\\&#10;1&#10;\end{array}\right)$&#10;\end{document}"/>
  <p:tag name="IGUANATEXSIZE" val="23"/>
  <p:tag name="IGUANATEXCURSOR" val="2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11.211"/>
  <p:tag name="LATEXADDIN" val="\documentclass{article}&#10;\usepackage{amsmath}&#10;\usepackage{amssymb}&#10;\usepackage{amsthm}&#10;\usepackage{xcolor}&#10;\pagestyle{empty}&#10;\begin{document}&#10;&#10;&#10;$[\alpha_{1}v_{1}+\alpha_{2}v_{2}+\cdots\alpha_{n}v_{n}=0]&#10;\Rightarrow [\forall i\;\; \alpha_i=0]$&#10;\end{document}"/>
  <p:tag name="IGUANATEXSIZE" val="20"/>
  <p:tag name="IGUANATEXCURSOR" val="2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516.685"/>
  <p:tag name="LATEXADDIN" val="\documentclass{article}&#10;\usepackage{amsmath}&#10;\usepackage{amssymb}&#10;\usepackage{amsthm}&#10;\usepackage{xcolor}&#10;\pagestyle{empty}&#10;\begin{document}&#10;&#10;&#10;$\alpha_{1}\left(\begin{array}{c}&#10;1\\&#10;0\\&#10;0&#10;\end{array}\right)+\alpha_{2}\left(\begin{array}{c}&#10;0\\&#10;1\\&#10;0&#10;\end{array}\right)+\alpha_{3}\left(\begin{array}{c}&#10;0\\&#10;0\\&#10;1&#10;\end{array}\right)=\left(\begin{array}{c}&#10;0\\&#10;0\\&#10;0&#10;\end{array}\right)$&#10;\end{document}"/>
  <p:tag name="IGUANATEXSIZE" val="20"/>
  <p:tag name="IGUANATEXCURSOR" val="3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566.1792"/>
  <p:tag name="LATEXADDIN" val="\documentclass{article}&#10;\usepackage{amsmath}&#10;\usepackage{amssymb}&#10;\usepackage{amsthm}&#10;\usepackage{xcolor}&#10;\pagestyle{empty}&#10;\begin{document}&#10;&#10;&#10;$\left(\begin{array}{c}&#10;\alpha_{1}\\&#10;\alpha_{2}\\&#10;\alpha_{3}&#10;\end{array}\right)=$&#10;\end{document}"/>
  <p:tag name="IGUANATEXSIZE" val="20"/>
  <p:tag name="IGUANATEXCURSOR" val="2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76.3779"/>
  <p:tag name="LATEXADDIN" val="\documentclass{article}&#10;\usepackage{amsmath}&#10;\usepackage{amssymb}&#10;\usepackage{amsthm}&#10;\usepackage{xcolor}&#10;\pagestyle{empty}&#10;\begin{document}&#10;&#10;&#10;$\left(\begin{array}{c}&#10;\alpha_{1}\\&#10;\alpha_{2}\\&#10;\alpha_{3}&#10;\end{array}\right)=\left(\begin{array}{c}&#10;0\\&#10;0\\&#10;0&#10;\end{array}\right)$&#10;\end{document}"/>
  <p:tag name="IGUANATEXSIZE" val="20"/>
  <p:tag name="IGUANATEXCURSOR" val="2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581.927"/>
  <p:tag name="LATEXADDIN" val="\documentclass{article}&#10;\usepackage{amsmath}&#10;\usepackage{amssymb}&#10;\usepackage{amsthm}&#10;\usepackage{xcolor}&#10;\pagestyle{empty}&#10;\begin{document}&#10;&#10;&#10;$-2\left(\begin{array}{c}&#10;1\\&#10;2\\&#10;3&#10;\end{array}\right)+3\left(\begin{array}{c}&#10;2\\&#10;-4\\&#10;1&#10;\end{array}\right)+2\left(\begin{array}{c}&#10;-2\\&#10;8\\&#10;1.5&#10;\end{array}\right)=\left(\begin{array}{c}&#10;0\\&#10;0\\&#10;0&#10;\end{array}\right)$&#10;\end{document}"/>
  <p:tag name="IGUANATEXSIZE" val="25"/>
  <p:tag name="IGUANATEXCURSOR" val="3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957.6303"/>
  <p:tag name="LATEXADDIN" val="\documentclass{article}&#10;\usepackage{amsmath}&#10;\usepackage{amssymb}&#10;\usepackage{amsthm}&#10;\usepackage{xcolor}&#10;\pagestyle{empty}&#10;\begin{document}&#10;&#10;&#10;$\alpha_1 =\alpha_2 =\alpha_3=0$&#10;\end{document}"/>
  <p:tag name="IGUANATEXSIZE" val="2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07.6865"/>
  <p:tag name="LATEXADDIN" val="\documentclass{article}&#10;\usepackage{amsmath}&#10;\usepackage{amssymb}&#10;\usepackage{amsthm}&#10;\usepackage{xcolor}&#10;\pagestyle{empty}&#10;\begin{document}&#10;&#10;&#10;$ v_{1},\dots,v_{n} $&#10;\end{document}"/>
  <p:tag name="IGUANATEXSIZE" val="25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{3}$&#10;\end{document}"/>
  <p:tag name="IGUANATEXSIZE" val="28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87.814"/>
  <p:tag name="LATEXADDIN" val="\documentclass{article}&#10;\usepackage{amsmath}&#10;\usepackage{amssymb}&#10;\usepackage{amsthm}&#10;\usepackage{xcolor}&#10;\pagestyle{empty}&#10;\begin{document}&#10;&#10;&#10;$\left(\begin{array}{c}&#10;1\\&#10;2\\&#10;1&#10;\end{array}\right),\left(\begin{array}{c}&#10;-1\\&#10;-3\\&#10;0&#10;\end{array}\right),\left(\begin{array}{c}&#10;0\\&#10;-1\\&#10;1&#10;\end{array}\right)$&#10;\end{document}"/>
  <p:tag name="IGUANATEXSIZE" val="23"/>
  <p:tag name="IGUANATEXCURSOR" val="3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11.211"/>
  <p:tag name="LATEXADDIN" val="\documentclass{article}&#10;\usepackage{amsmath}&#10;\usepackage{amssymb}&#10;\usepackage{amsthm}&#10;\usepackage{xcolor}&#10;\pagestyle{empty}&#10;\begin{document}&#10;&#10;&#10;$[\alpha_{1}v_{1}+\alpha_{2}v_{2}+\cdots\alpha_{n}v_{n}=0]&#10;\Rightarrow [\forall i\;\; \alpha_i=0]$&#10;\end{document}"/>
  <p:tag name="IGUANATEXSIZE" val="20"/>
  <p:tag name="IGUANATEXCURSOR" val="2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710.161"/>
  <p:tag name="LATEXADDIN" val="\documentclass{article}&#10;\usepackage{amsmath}&#10;\usepackage{amssymb}&#10;\usepackage{amsthm}&#10;\usepackage{xcolor}&#10;\pagestyle{empty}&#10;\begin{document}&#10;&#10;&#10;$\alpha_{1}\left(\begin{array}{c}&#10;1\\&#10;2\\&#10;1&#10;\end{array}\right)+\alpha_{2}\left(\begin{array}{c}&#10;-1\\&#10;-3\\&#10;0&#10;\end{array}\right)+\alpha_{3}\left(\begin{array}{c}&#10;0\\&#10;-1\\&#10;1&#10;\end{array}\right)=\left(\begin{array}{c}&#10;0\\&#10;0\\&#10;0&#10;\end{array}\right)$&#10;\end{document}"/>
  <p:tag name="IGUANATEXSIZE" val="20"/>
  <p:tag name="IGUANATEXCURSOR" val="3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266.592"/>
  <p:tag name="LATEXADDIN" val="\documentclass{article}&#10;\usepackage{amsmath}&#10;\usepackage{amssymb}&#10;\usepackage{amsthm}&#10;\usepackage{xcolor}&#10;\pagestyle{empty}&#10;\begin{document}&#10;&#10;&#10;$\left(\begin{array}{c}&#10;\alpha_{1}-\alpha_{2}\\&#10;2\alpha_{1}-3\alpha_{2}-\alpha_{3}\\&#10;\alpha_{1}+\alpha_{3}&#10;\end{array}\right)=$&#10;\end{document}"/>
  <p:tag name="IGUANATEXSIZE" val="20"/>
  <p:tag name="IGUANATEXCURSOR" val="2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07.6865"/>
  <p:tag name="LATEXADDIN" val="\documentclass{article}&#10;\usepackage{amsmath}&#10;\usepackage{amssymb}&#10;\usepackage{amsthm}&#10;\usepackage{xcolor}&#10;\pagestyle{empty}&#10;\begin{document}&#10;&#10;&#10;$ v_{1},\dots,v_{n}$&#10;\end{document}"/>
  <p:tag name="IGUANATEXSIZE" val="20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$&#10;\end{document}"/>
  <p:tag name="IGUANATEXSIZE" val="20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20086</TotalTime>
  <Words>1406</Words>
  <Application>Microsoft Office PowerPoint</Application>
  <PresentationFormat>מסך רחב</PresentationFormat>
  <Paragraphs>471</Paragraphs>
  <Slides>53</Slides>
  <Notes>0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529</cp:revision>
  <dcterms:created xsi:type="dcterms:W3CDTF">2016-09-11T18:49:07Z</dcterms:created>
  <dcterms:modified xsi:type="dcterms:W3CDTF">2020-05-26T15:41:45Z</dcterms:modified>
</cp:coreProperties>
</file>