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DB96-C974-4A1C-80EF-2359B6D801D1}" type="datetimeFigureOut">
              <a:rPr lang="he-IL" smtClean="0"/>
              <a:pPr/>
              <a:t>ט"ז/חשון/תשע"ה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C-98DB-4240-A373-9B9E0F54409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ערימה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3048000" y="8382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16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438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1148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14478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9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26670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7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36576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10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4724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10668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16002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8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2133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24384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35052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17526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 flipV="1">
            <a:off x="2438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1371600" y="3124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676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H="1">
            <a:off x="2438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3962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45720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55" name="Oval 23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27432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57" name="Oval 25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59" name="Oval 27"/>
          <p:cNvSpPr>
            <a:spLocks noChangeArrowheads="1"/>
          </p:cNvSpPr>
          <p:nvPr/>
        </p:nvSpPr>
        <p:spPr bwMode="auto">
          <a:xfrm>
            <a:off x="3276600" y="3581400"/>
            <a:ext cx="533400" cy="533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 flipH="1">
            <a:off x="3581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4061" name="Oval 29"/>
          <p:cNvSpPr>
            <a:spLocks noChangeArrowheads="1"/>
          </p:cNvSpPr>
          <p:nvPr/>
        </p:nvSpPr>
        <p:spPr bwMode="auto">
          <a:xfrm>
            <a:off x="3276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3429000" y="5105400"/>
            <a:ext cx="154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>
                <a:latin typeface="Times New Roman" pitchFamily="18" charset="0"/>
                <a:cs typeface="Times New Roman" pitchFamily="18" charset="0"/>
              </a:rPr>
              <a:t>O(log(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6705600" y="4343400"/>
            <a:ext cx="1598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2800" dirty="0" err="1">
                <a:latin typeface="Times New Roman" pitchFamily="18" charset="0"/>
                <a:cs typeface="Times New Roman" pitchFamily="18" charset="0"/>
              </a:rPr>
              <a:t>סבוכיות</a:t>
            </a:r>
            <a:r>
              <a:rPr lang="he-IL" sz="2800" dirty="0">
                <a:latin typeface="Times New Roman" pitchFamily="18" charset="0"/>
                <a:cs typeface="Times New Roman" pitchFamily="18" charset="0"/>
              </a:rPr>
              <a:t> זמן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22"/>
          <p:cNvSpPr>
            <a:spLocks noChangeArrowheads="1"/>
          </p:cNvSpPr>
          <p:nvPr/>
        </p:nvSpPr>
        <p:spPr bwMode="auto">
          <a:xfrm>
            <a:off x="6446461" y="2743200"/>
            <a:ext cx="18117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push(13,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7" grpId="0" animBg="1"/>
      <p:bldP spid="44059" grpId="0" animBg="1"/>
      <p:bldP spid="44060" grpId="0" animBg="1"/>
      <p:bldP spid="44061" grpId="0" animBg="1"/>
      <p:bldP spid="44063" grpId="0"/>
      <p:bldP spid="440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7336187" y="381000"/>
            <a:ext cx="124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048000" y="8382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16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2438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41148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14478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9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26670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7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36576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10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4724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10668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16002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8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2133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24384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35052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17526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 flipV="1">
            <a:off x="2438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H="1">
            <a:off x="1371600" y="3124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1676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 flipH="1">
            <a:off x="2438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H="1">
            <a:off x="3962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45720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27432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82" name="Oval 26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83" name="Oval 27"/>
          <p:cNvSpPr>
            <a:spLocks noChangeArrowheads="1"/>
          </p:cNvSpPr>
          <p:nvPr/>
        </p:nvSpPr>
        <p:spPr bwMode="auto">
          <a:xfrm>
            <a:off x="3276600" y="3581400"/>
            <a:ext cx="533400" cy="533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 flipH="1">
            <a:off x="3581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5085" name="Oval 29"/>
          <p:cNvSpPr>
            <a:spLocks noChangeArrowheads="1"/>
          </p:cNvSpPr>
          <p:nvPr/>
        </p:nvSpPr>
        <p:spPr bwMode="auto">
          <a:xfrm>
            <a:off x="3276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87" name="Oval 31"/>
          <p:cNvSpPr>
            <a:spLocks noChangeArrowheads="1"/>
          </p:cNvSpPr>
          <p:nvPr/>
        </p:nvSpPr>
        <p:spPr bwMode="auto">
          <a:xfrm>
            <a:off x="3048000" y="838200"/>
            <a:ext cx="533400" cy="533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5 -0.4 " pathEditMode="relative" ptsTypes="AA">
                                      <p:cBhvr>
                                        <p:cTn id="85" dur="2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5 -0.4 " pathEditMode="relative" ptsTypes="AA">
                                      <p:cBhvr>
                                        <p:cTn id="87" dur="2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 animBg="1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2" grpId="0" animBg="1"/>
      <p:bldP spid="45073" grpId="0" animBg="1"/>
      <p:bldP spid="45074" grpId="0" animBg="1"/>
      <p:bldP spid="45075" grpId="0" animBg="1"/>
      <p:bldP spid="45076" grpId="0" animBg="1"/>
      <p:bldP spid="45077" grpId="0" animBg="1"/>
      <p:bldP spid="45078" grpId="0" animBg="1"/>
      <p:bldP spid="45079" grpId="0" animBg="1"/>
      <p:bldP spid="45081" grpId="0" animBg="1"/>
      <p:bldP spid="45082" grpId="0" animBg="1"/>
      <p:bldP spid="45083" grpId="0" animBg="1"/>
      <p:bldP spid="45083" grpId="1" animBg="1"/>
      <p:bldP spid="45084" grpId="0" animBg="1"/>
      <p:bldP spid="45084" grpId="1" animBg="1"/>
      <p:bldP spid="450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2438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41148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14478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9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26670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7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36576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10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4724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10668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16002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8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2133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24384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35052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17526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 flipV="1">
            <a:off x="2438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1371600" y="3124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1676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H="1">
            <a:off x="2438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H="1">
            <a:off x="3962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45720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27432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103" name="Oval 23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108" name="Oval 28"/>
          <p:cNvSpPr>
            <a:spLocks noChangeArrowheads="1"/>
          </p:cNvSpPr>
          <p:nvPr/>
        </p:nvSpPr>
        <p:spPr bwMode="auto">
          <a:xfrm>
            <a:off x="3048000" y="838200"/>
            <a:ext cx="533400" cy="533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1524000" y="1905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3657600" y="1905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7336187" y="381000"/>
            <a:ext cx="124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556E-6 L -0.11666 0.12223 " pathEditMode="relative" ptsTypes="AA">
                                      <p:cBhvr>
                                        <p:cTn id="19" dur="20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55556E-6 L 0.11667 -0.12221 " pathEditMode="relative" ptsTypes="AA">
                                      <p:cBhvr>
                                        <p:cTn id="21" dur="2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3" grpId="0" animBg="1"/>
      <p:bldP spid="46108" grpId="0" animBg="1"/>
      <p:bldP spid="46109" grpId="0" animBg="1"/>
      <p:bldP spid="46110" grpId="0" animBg="1"/>
      <p:bldP spid="46110" grpId="1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438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41148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14478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9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26670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7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36576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10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4724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10668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16002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8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2133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H="1">
            <a:off x="24384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35052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17526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 flipV="1">
            <a:off x="2438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>
            <a:off x="1371600" y="3124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1676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H="1">
            <a:off x="2438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H="1">
            <a:off x="3962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45720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27432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26" name="Oval 22"/>
          <p:cNvSpPr>
            <a:spLocks noChangeArrowheads="1"/>
          </p:cNvSpPr>
          <p:nvPr/>
        </p:nvSpPr>
        <p:spPr bwMode="auto">
          <a:xfrm>
            <a:off x="3048000" y="914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31" name="Oval 27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1143000" y="28194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2133600" y="28194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7336187" y="381000"/>
            <a:ext cx="124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44444E-6 L -0.04999 -0.13333 " pathEditMode="relative" ptsTypes="AA">
                                      <p:cBhvr>
                                        <p:cTn id="19" dur="2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55556E-6 L 0.05001 0.13334 " pathEditMode="relative" ptsTypes="AA">
                                      <p:cBhvr>
                                        <p:cTn id="21" dur="2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31" grpId="0" animBg="1"/>
      <p:bldP spid="47134" grpId="0" animBg="1"/>
      <p:bldP spid="47134" grpId="1" animBg="1"/>
      <p:bldP spid="47135" grpId="0" animBg="1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41148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14478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9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26670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7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36576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10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4724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10668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16002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8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2133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24384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35052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17526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 flipV="1">
            <a:off x="2438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1371600" y="3124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1676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2438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H="1">
            <a:off x="3962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45720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27432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50" name="Oval 22"/>
          <p:cNvSpPr>
            <a:spLocks noChangeArrowheads="1"/>
          </p:cNvSpPr>
          <p:nvPr/>
        </p:nvSpPr>
        <p:spPr bwMode="auto">
          <a:xfrm>
            <a:off x="3048000" y="914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52" name="Oval 24"/>
          <p:cNvSpPr>
            <a:spLocks noChangeArrowheads="1"/>
          </p:cNvSpPr>
          <p:nvPr/>
        </p:nvSpPr>
        <p:spPr bwMode="auto">
          <a:xfrm>
            <a:off x="2438400" y="2590800"/>
            <a:ext cx="533400" cy="533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flipV="1">
            <a:off x="2057400" y="4114800"/>
            <a:ext cx="228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V="1">
            <a:off x="2590800" y="4114800"/>
            <a:ext cx="228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7336187" y="381000"/>
            <a:ext cx="124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55556E-6 L -0.02499 -0.14444 " pathEditMode="relative" ptsTypes="AA">
                                      <p:cBhvr>
                                        <p:cTn id="19" dur="2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44444E-6 L 0.02501 0.14445 " pathEditMode="relative" ptsTypes="AA">
                                      <p:cBhvr>
                                        <p:cTn id="21" dur="2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48152" grpId="0" animBg="1"/>
      <p:bldP spid="48155" grpId="0" animBg="1"/>
      <p:bldP spid="48155" grpId="1" animBg="1"/>
      <p:bldP spid="48156" grpId="0" animBg="1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41148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4478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9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2438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7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36576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10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4724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10668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16002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8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2133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24384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35052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7526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 flipV="1">
            <a:off x="2438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1371600" y="3124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1676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2438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3962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45720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27432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>
            <a:off x="3048000" y="914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76" name="Oval 24"/>
          <p:cNvSpPr>
            <a:spLocks noChangeArrowheads="1"/>
          </p:cNvSpPr>
          <p:nvPr/>
        </p:nvSpPr>
        <p:spPr bwMode="auto">
          <a:xfrm>
            <a:off x="2667000" y="3581400"/>
            <a:ext cx="533400" cy="533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79" name="Oval 27"/>
          <p:cNvSpPr>
            <a:spLocks noChangeArrowheads="1"/>
          </p:cNvSpPr>
          <p:nvPr/>
        </p:nvSpPr>
        <p:spPr bwMode="auto">
          <a:xfrm>
            <a:off x="26670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3962400" y="4953000"/>
            <a:ext cx="154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>
                <a:latin typeface="Times New Roman" pitchFamily="18" charset="0"/>
                <a:cs typeface="Times New Roman" pitchFamily="18" charset="0"/>
              </a:rPr>
              <a:t>O(log(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6705600" y="4343400"/>
            <a:ext cx="1598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2800">
                <a:latin typeface="Times New Roman" pitchFamily="18" charset="0"/>
                <a:cs typeface="Times New Roman" pitchFamily="18" charset="0"/>
              </a:rPr>
              <a:t>סבוכיות זמן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336187" y="381000"/>
            <a:ext cx="124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9" grpId="0" animBg="1"/>
      <p:bldP spid="49181" grpId="0"/>
      <p:bldP spid="49182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</a:t>
            </a:r>
            <a:endParaRPr lang="he-IL" dirty="0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7717937" cy="38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</a:t>
            </a:r>
            <a:endParaRPr lang="he-IL" dirty="0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7717937" cy="38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8029605" cy="274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4623381" cy="341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517232"/>
            <a:ext cx="6776115" cy="435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ערימה כמערך</a:t>
            </a:r>
            <a:endParaRPr lang="he-I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152391" cy="38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תכונות הערימה</a:t>
            </a:r>
            <a:endParaRPr lang="he-I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7472599" cy="38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ערימה כמערך</a:t>
            </a:r>
            <a:endParaRPr lang="he-I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152391" cy="38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פעולות בערימה</a:t>
            </a:r>
            <a:endParaRPr lang="he-I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280171" cy="148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12976"/>
            <a:ext cx="4983435" cy="316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פעולות בערימה</a:t>
            </a:r>
            <a:endParaRPr lang="he-I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4659726" cy="517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884760" y="381000"/>
            <a:ext cx="16321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Push(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7931" name="Oval 43"/>
          <p:cNvSpPr>
            <a:spLocks noChangeArrowheads="1"/>
          </p:cNvSpPr>
          <p:nvPr/>
        </p:nvSpPr>
        <p:spPr bwMode="auto">
          <a:xfrm>
            <a:off x="3048000" y="8382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16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32" name="Oval 44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33" name="Oval 45"/>
          <p:cNvSpPr>
            <a:spLocks noChangeArrowheads="1"/>
          </p:cNvSpPr>
          <p:nvPr/>
        </p:nvSpPr>
        <p:spPr bwMode="auto">
          <a:xfrm>
            <a:off x="41148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34" name="Oval 46"/>
          <p:cNvSpPr>
            <a:spLocks noChangeArrowheads="1"/>
          </p:cNvSpPr>
          <p:nvPr/>
        </p:nvSpPr>
        <p:spPr bwMode="auto">
          <a:xfrm>
            <a:off x="14478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9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35" name="Oval 47"/>
          <p:cNvSpPr>
            <a:spLocks noChangeArrowheads="1"/>
          </p:cNvSpPr>
          <p:nvPr/>
        </p:nvSpPr>
        <p:spPr bwMode="auto">
          <a:xfrm>
            <a:off x="2438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7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36" name="Oval 48"/>
          <p:cNvSpPr>
            <a:spLocks noChangeArrowheads="1"/>
          </p:cNvSpPr>
          <p:nvPr/>
        </p:nvSpPr>
        <p:spPr bwMode="auto">
          <a:xfrm>
            <a:off x="36576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10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37" name="Oval 49"/>
          <p:cNvSpPr>
            <a:spLocks noChangeArrowheads="1"/>
          </p:cNvSpPr>
          <p:nvPr/>
        </p:nvSpPr>
        <p:spPr bwMode="auto">
          <a:xfrm>
            <a:off x="4724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38" name="Oval 50"/>
          <p:cNvSpPr>
            <a:spLocks noChangeArrowheads="1"/>
          </p:cNvSpPr>
          <p:nvPr/>
        </p:nvSpPr>
        <p:spPr bwMode="auto">
          <a:xfrm>
            <a:off x="10668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39" name="Oval 51"/>
          <p:cNvSpPr>
            <a:spLocks noChangeArrowheads="1"/>
          </p:cNvSpPr>
          <p:nvPr/>
        </p:nvSpPr>
        <p:spPr bwMode="auto">
          <a:xfrm>
            <a:off x="16002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8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40" name="Oval 52"/>
          <p:cNvSpPr>
            <a:spLocks noChangeArrowheads="1"/>
          </p:cNvSpPr>
          <p:nvPr/>
        </p:nvSpPr>
        <p:spPr bwMode="auto">
          <a:xfrm>
            <a:off x="2133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41" name="Line 53"/>
          <p:cNvSpPr>
            <a:spLocks noChangeShapeType="1"/>
          </p:cNvSpPr>
          <p:nvPr/>
        </p:nvSpPr>
        <p:spPr bwMode="auto">
          <a:xfrm flipH="1">
            <a:off x="24384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35052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7943" name="Line 55"/>
          <p:cNvSpPr>
            <a:spLocks noChangeShapeType="1"/>
          </p:cNvSpPr>
          <p:nvPr/>
        </p:nvSpPr>
        <p:spPr bwMode="auto">
          <a:xfrm flipH="1">
            <a:off x="17526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7944" name="Line 56"/>
          <p:cNvSpPr>
            <a:spLocks noChangeShapeType="1"/>
          </p:cNvSpPr>
          <p:nvPr/>
        </p:nvSpPr>
        <p:spPr bwMode="auto">
          <a:xfrm flipH="1" flipV="1">
            <a:off x="2438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 flipH="1">
            <a:off x="1371600" y="3124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7946" name="Line 58"/>
          <p:cNvSpPr>
            <a:spLocks noChangeShapeType="1"/>
          </p:cNvSpPr>
          <p:nvPr/>
        </p:nvSpPr>
        <p:spPr bwMode="auto">
          <a:xfrm>
            <a:off x="1676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7947" name="Line 59"/>
          <p:cNvSpPr>
            <a:spLocks noChangeShapeType="1"/>
          </p:cNvSpPr>
          <p:nvPr/>
        </p:nvSpPr>
        <p:spPr bwMode="auto">
          <a:xfrm flipH="1">
            <a:off x="2438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7948" name="Line 60"/>
          <p:cNvSpPr>
            <a:spLocks noChangeShapeType="1"/>
          </p:cNvSpPr>
          <p:nvPr/>
        </p:nvSpPr>
        <p:spPr bwMode="auto">
          <a:xfrm flipH="1">
            <a:off x="3962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7949" name="Line 61"/>
          <p:cNvSpPr>
            <a:spLocks noChangeShapeType="1"/>
          </p:cNvSpPr>
          <p:nvPr/>
        </p:nvSpPr>
        <p:spPr bwMode="auto">
          <a:xfrm>
            <a:off x="45720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931" grpId="0" animBg="1"/>
      <p:bldP spid="37932" grpId="0" animBg="1"/>
      <p:bldP spid="37933" grpId="0" animBg="1"/>
      <p:bldP spid="37934" grpId="0" animBg="1"/>
      <p:bldP spid="37935" grpId="0" animBg="1"/>
      <p:bldP spid="37936" grpId="0" animBg="1"/>
      <p:bldP spid="37937" grpId="0" animBg="1"/>
      <p:bldP spid="37938" grpId="0" animBg="1"/>
      <p:bldP spid="37939" grpId="0" animBg="1"/>
      <p:bldP spid="37940" grpId="0" animBg="1"/>
      <p:bldP spid="37941" grpId="0" animBg="1"/>
      <p:bldP spid="37942" grpId="0" animBg="1"/>
      <p:bldP spid="37943" grpId="0" animBg="1"/>
      <p:bldP spid="37944" grpId="0" animBg="1"/>
      <p:bldP spid="37945" grpId="0" animBg="1"/>
      <p:bldP spid="37946" grpId="0" animBg="1"/>
      <p:bldP spid="37947" grpId="0" animBg="1"/>
      <p:bldP spid="37948" grpId="0" animBg="1"/>
      <p:bldP spid="379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3048000" y="8382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16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41148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14478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9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2438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7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6576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10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4724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10668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16002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8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2133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24384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35052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17526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 flipV="1">
            <a:off x="2438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1371600" y="3124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1676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 flipH="1">
            <a:off x="2438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>
            <a:off x="3962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45720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6446461" y="2743200"/>
            <a:ext cx="18117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push(13,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2667000" y="3581400"/>
            <a:ext cx="533400" cy="533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27432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55556E-6 L -0.02499 -0.14444 " pathEditMode="relative" ptsTypes="AA">
                                      <p:cBhvr>
                                        <p:cTn id="6" dur="2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333 0.14445 " pathEditMode="relative" ptsTypes="AA">
                                      <p:cBhvr>
                                        <p:cTn id="8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/>
      <p:bldP spid="399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3048000" y="8382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16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19812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4114800" y="1676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14478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9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6670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7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36576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10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4724400" y="25908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10668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16002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8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2133600" y="3581400"/>
            <a:ext cx="533400" cy="533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H="1">
            <a:off x="24384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3505200" y="1295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>
            <a:off x="17526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 flipV="1">
            <a:off x="2438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H="1">
            <a:off x="1371600" y="3124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1676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H="1">
            <a:off x="24384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H="1">
            <a:off x="3962400" y="2133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4572000" y="21336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3031" name="Oval 23"/>
          <p:cNvSpPr>
            <a:spLocks noChangeArrowheads="1"/>
          </p:cNvSpPr>
          <p:nvPr/>
        </p:nvSpPr>
        <p:spPr bwMode="auto">
          <a:xfrm>
            <a:off x="2438400" y="2590800"/>
            <a:ext cx="533400" cy="533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he-IL" sz="2000" b="1">
                <a:ea typeface="Arial Unicode MS" pitchFamily="34" charset="-128"/>
                <a:cs typeface="Arial Unicode MS" pitchFamily="34" charset="-128"/>
              </a:rPr>
              <a:t>13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2743200" y="31242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6446461" y="2743200"/>
            <a:ext cx="18117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push(13,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44444E-6 L -0.04999 -0.13333 " pathEditMode="relative" ptsTypes="AA">
                                      <p:cBhvr>
                                        <p:cTn id="6" dur="2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55556E-6 L 0.05001 0.13334 " pathEditMode="relative" ptsTypes="AA">
                                      <p:cBhvr>
                                        <p:cTn id="8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31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145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ערכת נושא Office</vt:lpstr>
      <vt:lpstr>ערימה</vt:lpstr>
      <vt:lpstr>ערימה כמערך</vt:lpstr>
      <vt:lpstr>תכונות הערימה</vt:lpstr>
      <vt:lpstr>ערימה כמערך</vt:lpstr>
      <vt:lpstr>פעולות בערימה</vt:lpstr>
      <vt:lpstr>פעולות בערימה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תרגיל</vt:lpstr>
      <vt:lpstr>תרגיל</vt:lpstr>
      <vt:lpstr>תרגיל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ערימה</dc:title>
  <dc:creator>Yonatan</dc:creator>
  <cp:lastModifiedBy>yonatan</cp:lastModifiedBy>
  <cp:revision>5</cp:revision>
  <dcterms:created xsi:type="dcterms:W3CDTF">2014-11-09T08:10:56Z</dcterms:created>
  <dcterms:modified xsi:type="dcterms:W3CDTF">2014-11-09T14:10:58Z</dcterms:modified>
</cp:coreProperties>
</file>