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1.xml" ContentType="application/vnd.openxmlformats-officedocument.presentationml.notesSlide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5"/>
  </p:notesMasterIdLst>
  <p:sldIdLst>
    <p:sldId id="293" r:id="rId2"/>
    <p:sldId id="257" r:id="rId3"/>
    <p:sldId id="381" r:id="rId4"/>
    <p:sldId id="382" r:id="rId5"/>
    <p:sldId id="383" r:id="rId6"/>
    <p:sldId id="386" r:id="rId7"/>
    <p:sldId id="387" r:id="rId8"/>
    <p:sldId id="427" r:id="rId9"/>
    <p:sldId id="388" r:id="rId10"/>
    <p:sldId id="426" r:id="rId11"/>
    <p:sldId id="331" r:id="rId12"/>
    <p:sldId id="389" r:id="rId13"/>
    <p:sldId id="390" r:id="rId14"/>
    <p:sldId id="391" r:id="rId15"/>
    <p:sldId id="393" r:id="rId16"/>
    <p:sldId id="394" r:id="rId17"/>
    <p:sldId id="395" r:id="rId18"/>
    <p:sldId id="398" r:id="rId19"/>
    <p:sldId id="430" r:id="rId20"/>
    <p:sldId id="400" r:id="rId21"/>
    <p:sldId id="402" r:id="rId22"/>
    <p:sldId id="403" r:id="rId23"/>
    <p:sldId id="404" r:id="rId24"/>
    <p:sldId id="405" r:id="rId25"/>
    <p:sldId id="406" r:id="rId26"/>
    <p:sldId id="408" r:id="rId27"/>
    <p:sldId id="409" r:id="rId28"/>
    <p:sldId id="413" r:id="rId29"/>
    <p:sldId id="411" r:id="rId30"/>
    <p:sldId id="412" r:id="rId31"/>
    <p:sldId id="431" r:id="rId32"/>
    <p:sldId id="432" r:id="rId33"/>
    <p:sldId id="433" r:id="rId34"/>
    <p:sldId id="434" r:id="rId35"/>
    <p:sldId id="417" r:id="rId36"/>
    <p:sldId id="428" r:id="rId37"/>
    <p:sldId id="418" r:id="rId38"/>
    <p:sldId id="419" r:id="rId39"/>
    <p:sldId id="420" r:id="rId40"/>
    <p:sldId id="353" r:id="rId41"/>
    <p:sldId id="421" r:id="rId42"/>
    <p:sldId id="422" r:id="rId43"/>
    <p:sldId id="423" r:id="rId44"/>
    <p:sldId id="424" r:id="rId45"/>
    <p:sldId id="435" r:id="rId46"/>
    <p:sldId id="436" r:id="rId47"/>
    <p:sldId id="439" r:id="rId48"/>
    <p:sldId id="440" r:id="rId49"/>
    <p:sldId id="441" r:id="rId50"/>
    <p:sldId id="442" r:id="rId51"/>
    <p:sldId id="443" r:id="rId52"/>
    <p:sldId id="444" r:id="rId53"/>
    <p:sldId id="379" r:id="rId5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3FC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0" d="100"/>
          <a:sy n="80" d="100"/>
        </p:scale>
        <p:origin x="58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1A7FE-B8BF-4673-AFA4-2820CFC6422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8912F-C989-4BB5-A9F5-E8A1EBAEF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72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912F-C989-4BB5-A9F5-E8A1EBAEFFE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15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1AB6-11BA-41A1-96B6-DB4C5D1D210C}" type="datetime8">
              <a:rPr lang="he-IL" smtClean="0"/>
              <a:t>05 מאי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780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1AFA-B3D4-4BBA-940C-D6E13DB0262D}" type="datetime8">
              <a:rPr lang="he-IL" smtClean="0"/>
              <a:t>05 מאי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39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7561-7291-454D-B216-679615A7C016}" type="datetime8">
              <a:rPr lang="he-IL" smtClean="0"/>
              <a:t>05 מאי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39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6FB26-3E0D-4327-9C42-78A32664D628}" type="datetime8">
              <a:rPr lang="he-IL" smtClean="0"/>
              <a:t>05 מאי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711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B1E3-3F66-4BEC-944D-14A62797DD1E}" type="datetime8">
              <a:rPr lang="he-IL" smtClean="0"/>
              <a:t>05 מאי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073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349D-D4DB-42A2-9839-A5FF2AF954B4}" type="datetime8">
              <a:rPr lang="he-IL" smtClean="0"/>
              <a:t>05 מאי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971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FBB7-C473-4B74-A0EC-9BB25F81D833}" type="datetime8">
              <a:rPr lang="he-IL" smtClean="0"/>
              <a:t>05 מאי 20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39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0062-D4E4-4086-92D8-0F2E2A398C62}" type="datetime8">
              <a:rPr lang="he-IL" smtClean="0"/>
              <a:t>05 מאי 20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783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989B-FB56-4659-BE7E-4E30EFB27BDE}" type="datetime8">
              <a:rPr lang="he-IL" smtClean="0"/>
              <a:t>05 מאי 20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710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85AB-2533-486F-BE8D-411C1763546C}" type="datetime8">
              <a:rPr lang="he-IL" smtClean="0"/>
              <a:t>05 מאי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283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1868-CD92-4C40-80CB-DE2577EC2C3E}" type="datetime8">
              <a:rPr lang="he-IL" smtClean="0"/>
              <a:t>05 מאי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2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BE571-5127-4CF6-AD3D-39E55617182B}" type="datetime8">
              <a:rPr lang="he-IL" smtClean="0"/>
              <a:t>05 מאי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41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ags" Target="../tags/tag68.xml"/><Relationship Id="rId7" Type="http://schemas.openxmlformats.org/officeDocument/2006/relationships/image" Target="../media/image52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51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69.xml"/><Relationship Id="rId9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image" Target="../media/image57.png"/><Relationship Id="rId26" Type="http://schemas.openxmlformats.org/officeDocument/2006/relationships/image" Target="../media/image65.png"/><Relationship Id="rId3" Type="http://schemas.openxmlformats.org/officeDocument/2006/relationships/tags" Target="../tags/tag72.xml"/><Relationship Id="rId21" Type="http://schemas.openxmlformats.org/officeDocument/2006/relationships/image" Target="../media/image60.png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2" Type="http://schemas.openxmlformats.org/officeDocument/2006/relationships/tags" Target="../tags/tag71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29" Type="http://schemas.openxmlformats.org/officeDocument/2006/relationships/image" Target="../media/image68.png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24" Type="http://schemas.openxmlformats.org/officeDocument/2006/relationships/image" Target="../media/image63.png"/><Relationship Id="rId5" Type="http://schemas.openxmlformats.org/officeDocument/2006/relationships/tags" Target="../tags/tag74.xml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62.png"/><Relationship Id="rId28" Type="http://schemas.openxmlformats.org/officeDocument/2006/relationships/image" Target="../media/image67.png"/><Relationship Id="rId10" Type="http://schemas.openxmlformats.org/officeDocument/2006/relationships/tags" Target="../tags/tag79.xml"/><Relationship Id="rId19" Type="http://schemas.openxmlformats.org/officeDocument/2006/relationships/image" Target="../media/image58.png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Relationship Id="rId22" Type="http://schemas.openxmlformats.org/officeDocument/2006/relationships/image" Target="../media/image61.png"/><Relationship Id="rId27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image" Target="../media/image58.png"/><Relationship Id="rId26" Type="http://schemas.openxmlformats.org/officeDocument/2006/relationships/image" Target="../media/image39.png"/><Relationship Id="rId3" Type="http://schemas.openxmlformats.org/officeDocument/2006/relationships/tags" Target="../tags/tag86.xml"/><Relationship Id="rId21" Type="http://schemas.openxmlformats.org/officeDocument/2006/relationships/image" Target="../media/image66.png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image" Target="../media/image57.png"/><Relationship Id="rId25" Type="http://schemas.openxmlformats.org/officeDocument/2006/relationships/image" Target="../media/image69.png"/><Relationship Id="rId2" Type="http://schemas.openxmlformats.org/officeDocument/2006/relationships/tags" Target="../tags/tag85.xml"/><Relationship Id="rId16" Type="http://schemas.openxmlformats.org/officeDocument/2006/relationships/image" Target="../media/image56.png"/><Relationship Id="rId20" Type="http://schemas.openxmlformats.org/officeDocument/2006/relationships/image" Target="../media/image65.png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24" Type="http://schemas.openxmlformats.org/officeDocument/2006/relationships/image" Target="../media/image8.png"/><Relationship Id="rId5" Type="http://schemas.openxmlformats.org/officeDocument/2006/relationships/tags" Target="../tags/tag88.xml"/><Relationship Id="rId15" Type="http://schemas.openxmlformats.org/officeDocument/2006/relationships/image" Target="../media/image55.png"/><Relationship Id="rId23" Type="http://schemas.openxmlformats.org/officeDocument/2006/relationships/image" Target="../media/image68.png"/><Relationship Id="rId28" Type="http://schemas.openxmlformats.org/officeDocument/2006/relationships/image" Target="../media/image70.png"/><Relationship Id="rId10" Type="http://schemas.openxmlformats.org/officeDocument/2006/relationships/tags" Target="../tags/tag93.xml"/><Relationship Id="rId19" Type="http://schemas.openxmlformats.org/officeDocument/2006/relationships/image" Target="../media/image59.png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67.png"/><Relationship Id="rId27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tags" Target="../tags/tag109.xml"/><Relationship Id="rId18" Type="http://schemas.openxmlformats.org/officeDocument/2006/relationships/image" Target="../media/image57.png"/><Relationship Id="rId26" Type="http://schemas.openxmlformats.org/officeDocument/2006/relationships/image" Target="../media/image71.png"/><Relationship Id="rId3" Type="http://schemas.openxmlformats.org/officeDocument/2006/relationships/tags" Target="../tags/tag99.xml"/><Relationship Id="rId21" Type="http://schemas.openxmlformats.org/officeDocument/2006/relationships/image" Target="../media/image65.png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17" Type="http://schemas.openxmlformats.org/officeDocument/2006/relationships/image" Target="../media/image56.png"/><Relationship Id="rId25" Type="http://schemas.openxmlformats.org/officeDocument/2006/relationships/image" Target="../media/image70.png"/><Relationship Id="rId2" Type="http://schemas.openxmlformats.org/officeDocument/2006/relationships/tags" Target="../tags/tag98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29" Type="http://schemas.openxmlformats.org/officeDocument/2006/relationships/image" Target="../media/image39.png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24" Type="http://schemas.openxmlformats.org/officeDocument/2006/relationships/image" Target="../media/image68.png"/><Relationship Id="rId5" Type="http://schemas.openxmlformats.org/officeDocument/2006/relationships/tags" Target="../tags/tag101.xml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67.png"/><Relationship Id="rId28" Type="http://schemas.openxmlformats.org/officeDocument/2006/relationships/image" Target="../media/image69.png"/><Relationship Id="rId10" Type="http://schemas.openxmlformats.org/officeDocument/2006/relationships/tags" Target="../tags/tag106.xml"/><Relationship Id="rId19" Type="http://schemas.openxmlformats.org/officeDocument/2006/relationships/image" Target="../media/image58.png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tags" Target="../tags/tag110.xml"/><Relationship Id="rId22" Type="http://schemas.openxmlformats.org/officeDocument/2006/relationships/image" Target="../media/image66.png"/><Relationship Id="rId27" Type="http://schemas.openxmlformats.org/officeDocument/2006/relationships/image" Target="../media/image8.png"/><Relationship Id="rId30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tags" Target="../tags/tag123.xml"/><Relationship Id="rId18" Type="http://schemas.openxmlformats.org/officeDocument/2006/relationships/image" Target="../media/image56.png"/><Relationship Id="rId26" Type="http://schemas.openxmlformats.org/officeDocument/2006/relationships/image" Target="../media/image8.png"/><Relationship Id="rId3" Type="http://schemas.openxmlformats.org/officeDocument/2006/relationships/tags" Target="../tags/tag113.xml"/><Relationship Id="rId21" Type="http://schemas.openxmlformats.org/officeDocument/2006/relationships/image" Target="../media/image59.png"/><Relationship Id="rId7" Type="http://schemas.openxmlformats.org/officeDocument/2006/relationships/tags" Target="../tags/tag117.xml"/><Relationship Id="rId12" Type="http://schemas.openxmlformats.org/officeDocument/2006/relationships/tags" Target="../tags/tag122.xml"/><Relationship Id="rId17" Type="http://schemas.openxmlformats.org/officeDocument/2006/relationships/image" Target="../media/image55.png"/><Relationship Id="rId25" Type="http://schemas.openxmlformats.org/officeDocument/2006/relationships/image" Target="../media/image68.png"/><Relationship Id="rId2" Type="http://schemas.openxmlformats.org/officeDocument/2006/relationships/tags" Target="../tags/tag112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58.png"/><Relationship Id="rId29" Type="http://schemas.openxmlformats.org/officeDocument/2006/relationships/image" Target="../media/image69.png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tags" Target="../tags/tag121.xml"/><Relationship Id="rId24" Type="http://schemas.openxmlformats.org/officeDocument/2006/relationships/image" Target="../media/image67.png"/><Relationship Id="rId5" Type="http://schemas.openxmlformats.org/officeDocument/2006/relationships/tags" Target="../tags/tag115.xml"/><Relationship Id="rId15" Type="http://schemas.openxmlformats.org/officeDocument/2006/relationships/tags" Target="../tags/tag125.xml"/><Relationship Id="rId23" Type="http://schemas.openxmlformats.org/officeDocument/2006/relationships/image" Target="../media/image66.png"/><Relationship Id="rId28" Type="http://schemas.openxmlformats.org/officeDocument/2006/relationships/image" Target="../media/image72.png"/><Relationship Id="rId10" Type="http://schemas.openxmlformats.org/officeDocument/2006/relationships/tags" Target="../tags/tag120.xml"/><Relationship Id="rId19" Type="http://schemas.openxmlformats.org/officeDocument/2006/relationships/image" Target="../media/image57.png"/><Relationship Id="rId31" Type="http://schemas.openxmlformats.org/officeDocument/2006/relationships/image" Target="../media/image40.png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tags" Target="../tags/tag124.xml"/><Relationship Id="rId22" Type="http://schemas.openxmlformats.org/officeDocument/2006/relationships/image" Target="../media/image65.png"/><Relationship Id="rId27" Type="http://schemas.openxmlformats.org/officeDocument/2006/relationships/image" Target="../media/image70.png"/><Relationship Id="rId30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tags" Target="../tags/tag138.xml"/><Relationship Id="rId18" Type="http://schemas.openxmlformats.org/officeDocument/2006/relationships/image" Target="../media/image57.png"/><Relationship Id="rId26" Type="http://schemas.openxmlformats.org/officeDocument/2006/relationships/image" Target="../media/image73.png"/><Relationship Id="rId3" Type="http://schemas.openxmlformats.org/officeDocument/2006/relationships/tags" Target="../tags/tag128.xml"/><Relationship Id="rId21" Type="http://schemas.openxmlformats.org/officeDocument/2006/relationships/image" Target="../media/image65.png"/><Relationship Id="rId7" Type="http://schemas.openxmlformats.org/officeDocument/2006/relationships/tags" Target="../tags/tag132.xml"/><Relationship Id="rId12" Type="http://schemas.openxmlformats.org/officeDocument/2006/relationships/tags" Target="../tags/tag137.xml"/><Relationship Id="rId17" Type="http://schemas.openxmlformats.org/officeDocument/2006/relationships/image" Target="../media/image56.png"/><Relationship Id="rId25" Type="http://schemas.openxmlformats.org/officeDocument/2006/relationships/image" Target="../media/image70.png"/><Relationship Id="rId2" Type="http://schemas.openxmlformats.org/officeDocument/2006/relationships/tags" Target="../tags/tag127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29" Type="http://schemas.openxmlformats.org/officeDocument/2006/relationships/image" Target="../media/image39.png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tags" Target="../tags/tag136.xml"/><Relationship Id="rId24" Type="http://schemas.openxmlformats.org/officeDocument/2006/relationships/image" Target="../media/image68.png"/><Relationship Id="rId5" Type="http://schemas.openxmlformats.org/officeDocument/2006/relationships/tags" Target="../tags/tag130.xml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67.png"/><Relationship Id="rId28" Type="http://schemas.openxmlformats.org/officeDocument/2006/relationships/image" Target="../media/image69.png"/><Relationship Id="rId10" Type="http://schemas.openxmlformats.org/officeDocument/2006/relationships/tags" Target="../tags/tag135.xml"/><Relationship Id="rId19" Type="http://schemas.openxmlformats.org/officeDocument/2006/relationships/image" Target="../media/image58.png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tags" Target="../tags/tag139.xml"/><Relationship Id="rId22" Type="http://schemas.openxmlformats.org/officeDocument/2006/relationships/image" Target="../media/image66.png"/><Relationship Id="rId27" Type="http://schemas.openxmlformats.org/officeDocument/2006/relationships/image" Target="../media/image8.png"/><Relationship Id="rId30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18" Type="http://schemas.openxmlformats.org/officeDocument/2006/relationships/image" Target="../media/image57.png"/><Relationship Id="rId26" Type="http://schemas.openxmlformats.org/officeDocument/2006/relationships/image" Target="../media/image74.png"/><Relationship Id="rId3" Type="http://schemas.openxmlformats.org/officeDocument/2006/relationships/tags" Target="../tags/tag142.xml"/><Relationship Id="rId21" Type="http://schemas.openxmlformats.org/officeDocument/2006/relationships/image" Target="../media/image65.png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image" Target="../media/image56.png"/><Relationship Id="rId25" Type="http://schemas.openxmlformats.org/officeDocument/2006/relationships/image" Target="../media/image70.png"/><Relationship Id="rId2" Type="http://schemas.openxmlformats.org/officeDocument/2006/relationships/tags" Target="../tags/tag141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29" Type="http://schemas.openxmlformats.org/officeDocument/2006/relationships/image" Target="../media/image39.png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24" Type="http://schemas.openxmlformats.org/officeDocument/2006/relationships/image" Target="../media/image68.png"/><Relationship Id="rId5" Type="http://schemas.openxmlformats.org/officeDocument/2006/relationships/tags" Target="../tags/tag144.xml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67.png"/><Relationship Id="rId28" Type="http://schemas.openxmlformats.org/officeDocument/2006/relationships/image" Target="../media/image69.png"/><Relationship Id="rId10" Type="http://schemas.openxmlformats.org/officeDocument/2006/relationships/tags" Target="../tags/tag149.xml"/><Relationship Id="rId19" Type="http://schemas.openxmlformats.org/officeDocument/2006/relationships/image" Target="../media/image58.png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Relationship Id="rId22" Type="http://schemas.openxmlformats.org/officeDocument/2006/relationships/image" Target="../media/image66.png"/><Relationship Id="rId27" Type="http://schemas.openxmlformats.org/officeDocument/2006/relationships/image" Target="../media/image8.png"/><Relationship Id="rId30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tags" Target="../tags/tag166.xml"/><Relationship Id="rId18" Type="http://schemas.openxmlformats.org/officeDocument/2006/relationships/image" Target="../media/image58.png"/><Relationship Id="rId26" Type="http://schemas.openxmlformats.org/officeDocument/2006/relationships/image" Target="../media/image69.png"/><Relationship Id="rId3" Type="http://schemas.openxmlformats.org/officeDocument/2006/relationships/tags" Target="../tags/tag156.xml"/><Relationship Id="rId21" Type="http://schemas.openxmlformats.org/officeDocument/2006/relationships/image" Target="../media/image66.png"/><Relationship Id="rId7" Type="http://schemas.openxmlformats.org/officeDocument/2006/relationships/tags" Target="../tags/tag160.xml"/><Relationship Id="rId12" Type="http://schemas.openxmlformats.org/officeDocument/2006/relationships/tags" Target="../tags/tag165.xml"/><Relationship Id="rId17" Type="http://schemas.openxmlformats.org/officeDocument/2006/relationships/image" Target="../media/image57.png"/><Relationship Id="rId25" Type="http://schemas.openxmlformats.org/officeDocument/2006/relationships/image" Target="../media/image8.png"/><Relationship Id="rId2" Type="http://schemas.openxmlformats.org/officeDocument/2006/relationships/tags" Target="../tags/tag155.xml"/><Relationship Id="rId16" Type="http://schemas.openxmlformats.org/officeDocument/2006/relationships/image" Target="../media/image56.png"/><Relationship Id="rId20" Type="http://schemas.openxmlformats.org/officeDocument/2006/relationships/image" Target="../media/image65.png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tags" Target="../tags/tag164.xml"/><Relationship Id="rId24" Type="http://schemas.openxmlformats.org/officeDocument/2006/relationships/image" Target="../media/image70.png"/><Relationship Id="rId5" Type="http://schemas.openxmlformats.org/officeDocument/2006/relationships/tags" Target="../tags/tag158.xml"/><Relationship Id="rId15" Type="http://schemas.openxmlformats.org/officeDocument/2006/relationships/image" Target="../media/image55.png"/><Relationship Id="rId23" Type="http://schemas.openxmlformats.org/officeDocument/2006/relationships/image" Target="../media/image68.png"/><Relationship Id="rId28" Type="http://schemas.openxmlformats.org/officeDocument/2006/relationships/image" Target="../media/image40.png"/><Relationship Id="rId10" Type="http://schemas.openxmlformats.org/officeDocument/2006/relationships/tags" Target="../tags/tag163.xml"/><Relationship Id="rId19" Type="http://schemas.openxmlformats.org/officeDocument/2006/relationships/image" Target="../media/image59.png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67.png"/><Relationship Id="rId27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74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79.png"/><Relationship Id="rId3" Type="http://schemas.openxmlformats.org/officeDocument/2006/relationships/tags" Target="../tags/tag169.xml"/><Relationship Id="rId21" Type="http://schemas.openxmlformats.org/officeDocument/2006/relationships/image" Target="../media/image82.png"/><Relationship Id="rId7" Type="http://schemas.openxmlformats.org/officeDocument/2006/relationships/tags" Target="../tags/tag173.xml"/><Relationship Id="rId12" Type="http://schemas.openxmlformats.org/officeDocument/2006/relationships/tags" Target="../tags/tag178.xml"/><Relationship Id="rId17" Type="http://schemas.openxmlformats.org/officeDocument/2006/relationships/image" Target="../media/image78.png"/><Relationship Id="rId2" Type="http://schemas.openxmlformats.org/officeDocument/2006/relationships/tags" Target="../tags/tag168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11" Type="http://schemas.openxmlformats.org/officeDocument/2006/relationships/tags" Target="../tags/tag177.xml"/><Relationship Id="rId24" Type="http://schemas.openxmlformats.org/officeDocument/2006/relationships/image" Target="../media/image85.png"/><Relationship Id="rId5" Type="http://schemas.openxmlformats.org/officeDocument/2006/relationships/tags" Target="../tags/tag171.xml"/><Relationship Id="rId15" Type="http://schemas.openxmlformats.org/officeDocument/2006/relationships/image" Target="../media/image76.png"/><Relationship Id="rId23" Type="http://schemas.openxmlformats.org/officeDocument/2006/relationships/image" Target="../media/image84.png"/><Relationship Id="rId10" Type="http://schemas.openxmlformats.org/officeDocument/2006/relationships/tags" Target="../tags/tag176.xml"/><Relationship Id="rId19" Type="http://schemas.openxmlformats.org/officeDocument/2006/relationships/image" Target="../media/image80.png"/><Relationship Id="rId4" Type="http://schemas.openxmlformats.org/officeDocument/2006/relationships/tags" Target="../tags/tag170.xml"/><Relationship Id="rId9" Type="http://schemas.openxmlformats.org/officeDocument/2006/relationships/tags" Target="../tags/tag175.xml"/><Relationship Id="rId14" Type="http://schemas.openxmlformats.org/officeDocument/2006/relationships/image" Target="../media/image75.png"/><Relationship Id="rId22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191.xml"/><Relationship Id="rId18" Type="http://schemas.openxmlformats.org/officeDocument/2006/relationships/tags" Target="../tags/tag196.xml"/><Relationship Id="rId26" Type="http://schemas.openxmlformats.org/officeDocument/2006/relationships/image" Target="../media/image90.png"/><Relationship Id="rId3" Type="http://schemas.openxmlformats.org/officeDocument/2006/relationships/tags" Target="../tags/tag181.xml"/><Relationship Id="rId21" Type="http://schemas.openxmlformats.org/officeDocument/2006/relationships/image" Target="../media/image75.png"/><Relationship Id="rId34" Type="http://schemas.openxmlformats.org/officeDocument/2006/relationships/image" Target="../media/image97.png"/><Relationship Id="rId7" Type="http://schemas.openxmlformats.org/officeDocument/2006/relationships/tags" Target="../tags/tag185.xml"/><Relationship Id="rId12" Type="http://schemas.openxmlformats.org/officeDocument/2006/relationships/tags" Target="../tags/tag190.xml"/><Relationship Id="rId17" Type="http://schemas.openxmlformats.org/officeDocument/2006/relationships/tags" Target="../tags/tag195.xml"/><Relationship Id="rId25" Type="http://schemas.openxmlformats.org/officeDocument/2006/relationships/image" Target="../media/image89.png"/><Relationship Id="rId33" Type="http://schemas.openxmlformats.org/officeDocument/2006/relationships/image" Target="../media/image96.png"/><Relationship Id="rId2" Type="http://schemas.openxmlformats.org/officeDocument/2006/relationships/tags" Target="../tags/tag180.xml"/><Relationship Id="rId16" Type="http://schemas.openxmlformats.org/officeDocument/2006/relationships/tags" Target="../tags/tag194.xml"/><Relationship Id="rId20" Type="http://schemas.openxmlformats.org/officeDocument/2006/relationships/notesSlide" Target="../notesSlides/notesSlide1.xml"/><Relationship Id="rId29" Type="http://schemas.openxmlformats.org/officeDocument/2006/relationships/image" Target="../media/image93.png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tags" Target="../tags/tag189.xml"/><Relationship Id="rId24" Type="http://schemas.openxmlformats.org/officeDocument/2006/relationships/image" Target="../media/image88.png"/><Relationship Id="rId32" Type="http://schemas.openxmlformats.org/officeDocument/2006/relationships/image" Target="../media/image95.png"/><Relationship Id="rId5" Type="http://schemas.openxmlformats.org/officeDocument/2006/relationships/tags" Target="../tags/tag183.xml"/><Relationship Id="rId15" Type="http://schemas.openxmlformats.org/officeDocument/2006/relationships/tags" Target="../tags/tag193.xml"/><Relationship Id="rId23" Type="http://schemas.openxmlformats.org/officeDocument/2006/relationships/image" Target="../media/image87.png"/><Relationship Id="rId28" Type="http://schemas.openxmlformats.org/officeDocument/2006/relationships/image" Target="../media/image92.png"/><Relationship Id="rId10" Type="http://schemas.openxmlformats.org/officeDocument/2006/relationships/tags" Target="../tags/tag188.xml"/><Relationship Id="rId19" Type="http://schemas.openxmlformats.org/officeDocument/2006/relationships/slideLayout" Target="../slideLayouts/slideLayout6.xml"/><Relationship Id="rId31" Type="http://schemas.openxmlformats.org/officeDocument/2006/relationships/image" Target="../media/image94.png"/><Relationship Id="rId4" Type="http://schemas.openxmlformats.org/officeDocument/2006/relationships/tags" Target="../tags/tag182.xml"/><Relationship Id="rId9" Type="http://schemas.openxmlformats.org/officeDocument/2006/relationships/tags" Target="../tags/tag187.xml"/><Relationship Id="rId14" Type="http://schemas.openxmlformats.org/officeDocument/2006/relationships/tags" Target="../tags/tag192.xml"/><Relationship Id="rId22" Type="http://schemas.openxmlformats.org/officeDocument/2006/relationships/image" Target="../media/image86.png"/><Relationship Id="rId27" Type="http://schemas.openxmlformats.org/officeDocument/2006/relationships/image" Target="../media/image91.png"/><Relationship Id="rId30" Type="http://schemas.openxmlformats.org/officeDocument/2006/relationships/image" Target="../media/image79.png"/><Relationship Id="rId8" Type="http://schemas.openxmlformats.org/officeDocument/2006/relationships/tags" Target="../tags/tag18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4.png"/><Relationship Id="rId5" Type="http://schemas.openxmlformats.org/officeDocument/2006/relationships/tags" Target="../tags/tag5.xml"/><Relationship Id="rId10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01.png"/><Relationship Id="rId3" Type="http://schemas.openxmlformats.org/officeDocument/2006/relationships/tags" Target="../tags/tag199.xml"/><Relationship Id="rId7" Type="http://schemas.openxmlformats.org/officeDocument/2006/relationships/tags" Target="../tags/tag203.xml"/><Relationship Id="rId12" Type="http://schemas.openxmlformats.org/officeDocument/2006/relationships/image" Target="../media/image100.png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11" Type="http://schemas.openxmlformats.org/officeDocument/2006/relationships/image" Target="../media/image99.png"/><Relationship Id="rId5" Type="http://schemas.openxmlformats.org/officeDocument/2006/relationships/tags" Target="../tags/tag201.xml"/><Relationship Id="rId15" Type="http://schemas.openxmlformats.org/officeDocument/2006/relationships/image" Target="../media/image103.png"/><Relationship Id="rId10" Type="http://schemas.openxmlformats.org/officeDocument/2006/relationships/image" Target="../media/image98.png"/><Relationship Id="rId4" Type="http://schemas.openxmlformats.org/officeDocument/2006/relationships/tags" Target="../tags/tag200.xml"/><Relationship Id="rId9" Type="http://schemas.openxmlformats.org/officeDocument/2006/relationships/image" Target="../media/image75.png"/><Relationship Id="rId14" Type="http://schemas.openxmlformats.org/officeDocument/2006/relationships/image" Target="../media/image10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06.png"/><Relationship Id="rId3" Type="http://schemas.openxmlformats.org/officeDocument/2006/relationships/tags" Target="../tags/tag206.xml"/><Relationship Id="rId7" Type="http://schemas.openxmlformats.org/officeDocument/2006/relationships/tags" Target="../tags/tag210.xml"/><Relationship Id="rId12" Type="http://schemas.openxmlformats.org/officeDocument/2006/relationships/image" Target="../media/image105.png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image" Target="../media/image39.png"/><Relationship Id="rId5" Type="http://schemas.openxmlformats.org/officeDocument/2006/relationships/tags" Target="../tags/tag208.xml"/><Relationship Id="rId10" Type="http://schemas.openxmlformats.org/officeDocument/2006/relationships/image" Target="../media/image104.png"/><Relationship Id="rId4" Type="http://schemas.openxmlformats.org/officeDocument/2006/relationships/tags" Target="../tags/tag207.xml"/><Relationship Id="rId9" Type="http://schemas.openxmlformats.org/officeDocument/2006/relationships/image" Target="../media/image75.png"/><Relationship Id="rId14" Type="http://schemas.openxmlformats.org/officeDocument/2006/relationships/image" Target="../media/image10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7" Type="http://schemas.openxmlformats.org/officeDocument/2006/relationships/image" Target="../media/image110.png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7" Type="http://schemas.openxmlformats.org/officeDocument/2006/relationships/image" Target="../media/image108.png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tags" Target="../tags/tag219.xml"/><Relationship Id="rId7" Type="http://schemas.openxmlformats.org/officeDocument/2006/relationships/image" Target="../media/image104.png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image" Target="../media/image75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20.xml"/><Relationship Id="rId9" Type="http://schemas.openxmlformats.org/officeDocument/2006/relationships/image" Target="../media/image88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233.xml"/><Relationship Id="rId18" Type="http://schemas.openxmlformats.org/officeDocument/2006/relationships/image" Target="../media/image115.png"/><Relationship Id="rId26" Type="http://schemas.openxmlformats.org/officeDocument/2006/relationships/image" Target="../media/image123.png"/><Relationship Id="rId3" Type="http://schemas.openxmlformats.org/officeDocument/2006/relationships/tags" Target="../tags/tag223.xml"/><Relationship Id="rId21" Type="http://schemas.openxmlformats.org/officeDocument/2006/relationships/image" Target="../media/image118.png"/><Relationship Id="rId7" Type="http://schemas.openxmlformats.org/officeDocument/2006/relationships/tags" Target="../tags/tag227.xml"/><Relationship Id="rId12" Type="http://schemas.openxmlformats.org/officeDocument/2006/relationships/tags" Target="../tags/tag232.xml"/><Relationship Id="rId17" Type="http://schemas.openxmlformats.org/officeDocument/2006/relationships/image" Target="../media/image114.png"/><Relationship Id="rId25" Type="http://schemas.openxmlformats.org/officeDocument/2006/relationships/image" Target="../media/image122.png"/><Relationship Id="rId33" Type="http://schemas.microsoft.com/office/2007/relationships/hdphoto" Target="../media/hdphoto1.wdp"/><Relationship Id="rId2" Type="http://schemas.openxmlformats.org/officeDocument/2006/relationships/tags" Target="../tags/tag222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117.png"/><Relationship Id="rId29" Type="http://schemas.openxmlformats.org/officeDocument/2006/relationships/image" Target="../media/image126.png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tags" Target="../tags/tag231.xml"/><Relationship Id="rId24" Type="http://schemas.openxmlformats.org/officeDocument/2006/relationships/image" Target="../media/image121.png"/><Relationship Id="rId32" Type="http://schemas.openxmlformats.org/officeDocument/2006/relationships/image" Target="../media/image70.png"/><Relationship Id="rId5" Type="http://schemas.openxmlformats.org/officeDocument/2006/relationships/tags" Target="../tags/tag225.xml"/><Relationship Id="rId15" Type="http://schemas.openxmlformats.org/officeDocument/2006/relationships/tags" Target="../tags/tag235.xml"/><Relationship Id="rId23" Type="http://schemas.openxmlformats.org/officeDocument/2006/relationships/image" Target="../media/image120.png"/><Relationship Id="rId28" Type="http://schemas.openxmlformats.org/officeDocument/2006/relationships/image" Target="../media/image125.png"/><Relationship Id="rId10" Type="http://schemas.openxmlformats.org/officeDocument/2006/relationships/tags" Target="../tags/tag230.xml"/><Relationship Id="rId19" Type="http://schemas.openxmlformats.org/officeDocument/2006/relationships/image" Target="../media/image116.png"/><Relationship Id="rId31" Type="http://schemas.openxmlformats.org/officeDocument/2006/relationships/image" Target="../media/image104.png"/><Relationship Id="rId4" Type="http://schemas.openxmlformats.org/officeDocument/2006/relationships/tags" Target="../tags/tag224.xml"/><Relationship Id="rId9" Type="http://schemas.openxmlformats.org/officeDocument/2006/relationships/tags" Target="../tags/tag229.xml"/><Relationship Id="rId14" Type="http://schemas.openxmlformats.org/officeDocument/2006/relationships/tags" Target="../tags/tag234.xml"/><Relationship Id="rId22" Type="http://schemas.openxmlformats.org/officeDocument/2006/relationships/image" Target="../media/image119.png"/><Relationship Id="rId27" Type="http://schemas.openxmlformats.org/officeDocument/2006/relationships/image" Target="../media/image124.png"/><Relationship Id="rId30" Type="http://schemas.openxmlformats.org/officeDocument/2006/relationships/image" Target="../media/image75.png"/><Relationship Id="rId8" Type="http://schemas.openxmlformats.org/officeDocument/2006/relationships/tags" Target="../tags/tag22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43.xml"/><Relationship Id="rId13" Type="http://schemas.openxmlformats.org/officeDocument/2006/relationships/image" Target="../media/image113.png"/><Relationship Id="rId18" Type="http://schemas.openxmlformats.org/officeDocument/2006/relationships/image" Target="../media/image129.png"/><Relationship Id="rId3" Type="http://schemas.openxmlformats.org/officeDocument/2006/relationships/tags" Target="../tags/tag238.xml"/><Relationship Id="rId7" Type="http://schemas.openxmlformats.org/officeDocument/2006/relationships/tags" Target="../tags/tag242.xml"/><Relationship Id="rId12" Type="http://schemas.openxmlformats.org/officeDocument/2006/relationships/image" Target="../media/image104.png"/><Relationship Id="rId17" Type="http://schemas.openxmlformats.org/officeDocument/2006/relationships/image" Target="../media/image88.png"/><Relationship Id="rId2" Type="http://schemas.openxmlformats.org/officeDocument/2006/relationships/tags" Target="../tags/tag237.xml"/><Relationship Id="rId16" Type="http://schemas.openxmlformats.org/officeDocument/2006/relationships/image" Target="../media/image128.png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11" Type="http://schemas.openxmlformats.org/officeDocument/2006/relationships/image" Target="../media/image75.png"/><Relationship Id="rId5" Type="http://schemas.openxmlformats.org/officeDocument/2006/relationships/tags" Target="../tags/tag240.xml"/><Relationship Id="rId15" Type="http://schemas.openxmlformats.org/officeDocument/2006/relationships/image" Target="../media/image123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239.xml"/><Relationship Id="rId9" Type="http://schemas.openxmlformats.org/officeDocument/2006/relationships/tags" Target="../tags/tag244.xml"/><Relationship Id="rId14" Type="http://schemas.openxmlformats.org/officeDocument/2006/relationships/image" Target="../media/image127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257.xml"/><Relationship Id="rId18" Type="http://schemas.openxmlformats.org/officeDocument/2006/relationships/image" Target="../media/image104.png"/><Relationship Id="rId26" Type="http://schemas.openxmlformats.org/officeDocument/2006/relationships/image" Target="../media/image118.png"/><Relationship Id="rId3" Type="http://schemas.openxmlformats.org/officeDocument/2006/relationships/tags" Target="../tags/tag247.xml"/><Relationship Id="rId21" Type="http://schemas.openxmlformats.org/officeDocument/2006/relationships/image" Target="../media/image130.jpeg"/><Relationship Id="rId34" Type="http://schemas.openxmlformats.org/officeDocument/2006/relationships/image" Target="../media/image126.png"/><Relationship Id="rId7" Type="http://schemas.openxmlformats.org/officeDocument/2006/relationships/tags" Target="../tags/tag251.xml"/><Relationship Id="rId12" Type="http://schemas.openxmlformats.org/officeDocument/2006/relationships/tags" Target="../tags/tag256.xml"/><Relationship Id="rId17" Type="http://schemas.openxmlformats.org/officeDocument/2006/relationships/image" Target="../media/image75.png"/><Relationship Id="rId25" Type="http://schemas.openxmlformats.org/officeDocument/2006/relationships/image" Target="../media/image117.png"/><Relationship Id="rId33" Type="http://schemas.openxmlformats.org/officeDocument/2006/relationships/image" Target="../media/image125.png"/><Relationship Id="rId2" Type="http://schemas.openxmlformats.org/officeDocument/2006/relationships/tags" Target="../tags/tag246.xml"/><Relationship Id="rId16" Type="http://schemas.openxmlformats.org/officeDocument/2006/relationships/slideLayout" Target="../slideLayouts/slideLayout6.xml"/><Relationship Id="rId20" Type="http://schemas.microsoft.com/office/2007/relationships/hdphoto" Target="../media/hdphoto1.wdp"/><Relationship Id="rId29" Type="http://schemas.openxmlformats.org/officeDocument/2006/relationships/image" Target="../media/image121.png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tags" Target="../tags/tag255.xml"/><Relationship Id="rId24" Type="http://schemas.openxmlformats.org/officeDocument/2006/relationships/image" Target="../media/image116.png"/><Relationship Id="rId32" Type="http://schemas.openxmlformats.org/officeDocument/2006/relationships/image" Target="../media/image124.png"/><Relationship Id="rId5" Type="http://schemas.openxmlformats.org/officeDocument/2006/relationships/tags" Target="../tags/tag249.xml"/><Relationship Id="rId15" Type="http://schemas.openxmlformats.org/officeDocument/2006/relationships/tags" Target="../tags/tag259.xml"/><Relationship Id="rId23" Type="http://schemas.openxmlformats.org/officeDocument/2006/relationships/image" Target="../media/image115.png"/><Relationship Id="rId28" Type="http://schemas.openxmlformats.org/officeDocument/2006/relationships/image" Target="../media/image120.png"/><Relationship Id="rId10" Type="http://schemas.openxmlformats.org/officeDocument/2006/relationships/tags" Target="../tags/tag254.xml"/><Relationship Id="rId19" Type="http://schemas.openxmlformats.org/officeDocument/2006/relationships/image" Target="../media/image70.png"/><Relationship Id="rId31" Type="http://schemas.openxmlformats.org/officeDocument/2006/relationships/image" Target="../media/image123.png"/><Relationship Id="rId4" Type="http://schemas.openxmlformats.org/officeDocument/2006/relationships/tags" Target="../tags/tag248.xml"/><Relationship Id="rId9" Type="http://schemas.openxmlformats.org/officeDocument/2006/relationships/tags" Target="../tags/tag253.xml"/><Relationship Id="rId14" Type="http://schemas.openxmlformats.org/officeDocument/2006/relationships/tags" Target="../tags/tag258.xml"/><Relationship Id="rId22" Type="http://schemas.openxmlformats.org/officeDocument/2006/relationships/image" Target="../media/image114.png"/><Relationship Id="rId27" Type="http://schemas.openxmlformats.org/officeDocument/2006/relationships/image" Target="../media/image119.png"/><Relationship Id="rId30" Type="http://schemas.openxmlformats.org/officeDocument/2006/relationships/image" Target="../media/image122.png"/><Relationship Id="rId8" Type="http://schemas.openxmlformats.org/officeDocument/2006/relationships/tags" Target="../tags/tag25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tags" Target="../tags/tag262.xml"/><Relationship Id="rId7" Type="http://schemas.openxmlformats.org/officeDocument/2006/relationships/image" Target="../media/image131.png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23.png"/><Relationship Id="rId5" Type="http://schemas.openxmlformats.org/officeDocument/2006/relationships/tags" Target="../tags/tag264.xml"/><Relationship Id="rId10" Type="http://schemas.openxmlformats.org/officeDocument/2006/relationships/image" Target="../media/image134.png"/><Relationship Id="rId4" Type="http://schemas.openxmlformats.org/officeDocument/2006/relationships/tags" Target="../tags/tag263.xml"/><Relationship Id="rId9" Type="http://schemas.openxmlformats.org/officeDocument/2006/relationships/image" Target="../media/image13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72.xml"/><Relationship Id="rId13" Type="http://schemas.openxmlformats.org/officeDocument/2006/relationships/image" Target="../media/image131.png"/><Relationship Id="rId18" Type="http://schemas.openxmlformats.org/officeDocument/2006/relationships/image" Target="../media/image137.png"/><Relationship Id="rId3" Type="http://schemas.openxmlformats.org/officeDocument/2006/relationships/tags" Target="../tags/tag267.xml"/><Relationship Id="rId21" Type="http://schemas.openxmlformats.org/officeDocument/2006/relationships/image" Target="../media/image140.png"/><Relationship Id="rId7" Type="http://schemas.openxmlformats.org/officeDocument/2006/relationships/tags" Target="../tags/tag271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136.png"/><Relationship Id="rId2" Type="http://schemas.openxmlformats.org/officeDocument/2006/relationships/tags" Target="../tags/tag266.xml"/><Relationship Id="rId16" Type="http://schemas.openxmlformats.org/officeDocument/2006/relationships/image" Target="../media/image135.png"/><Relationship Id="rId20" Type="http://schemas.openxmlformats.org/officeDocument/2006/relationships/image" Target="../media/image139.png"/><Relationship Id="rId1" Type="http://schemas.openxmlformats.org/officeDocument/2006/relationships/tags" Target="../tags/tag265.xml"/><Relationship Id="rId6" Type="http://schemas.openxmlformats.org/officeDocument/2006/relationships/tags" Target="../tags/tag270.xml"/><Relationship Id="rId11" Type="http://schemas.openxmlformats.org/officeDocument/2006/relationships/tags" Target="../tags/tag275.xml"/><Relationship Id="rId5" Type="http://schemas.openxmlformats.org/officeDocument/2006/relationships/tags" Target="../tags/tag269.xml"/><Relationship Id="rId15" Type="http://schemas.openxmlformats.org/officeDocument/2006/relationships/image" Target="../media/image133.png"/><Relationship Id="rId10" Type="http://schemas.openxmlformats.org/officeDocument/2006/relationships/tags" Target="../tags/tag274.xml"/><Relationship Id="rId19" Type="http://schemas.openxmlformats.org/officeDocument/2006/relationships/image" Target="../media/image138.png"/><Relationship Id="rId4" Type="http://schemas.openxmlformats.org/officeDocument/2006/relationships/tags" Target="../tags/tag268.xml"/><Relationship Id="rId9" Type="http://schemas.openxmlformats.org/officeDocument/2006/relationships/tags" Target="../tags/tag273.xml"/><Relationship Id="rId14" Type="http://schemas.openxmlformats.org/officeDocument/2006/relationships/image" Target="../media/image132.png"/><Relationship Id="rId22" Type="http://schemas.openxmlformats.org/officeDocument/2006/relationships/image" Target="../media/image1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9.xml"/><Relationship Id="rId7" Type="http://schemas.openxmlformats.org/officeDocument/2006/relationships/image" Target="../media/image9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0.xml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83.xml"/><Relationship Id="rId13" Type="http://schemas.openxmlformats.org/officeDocument/2006/relationships/image" Target="../media/image133.png"/><Relationship Id="rId18" Type="http://schemas.openxmlformats.org/officeDocument/2006/relationships/image" Target="../media/image145.png"/><Relationship Id="rId3" Type="http://schemas.openxmlformats.org/officeDocument/2006/relationships/tags" Target="../tags/tag278.xml"/><Relationship Id="rId7" Type="http://schemas.openxmlformats.org/officeDocument/2006/relationships/tags" Target="../tags/tag282.xml"/><Relationship Id="rId12" Type="http://schemas.openxmlformats.org/officeDocument/2006/relationships/image" Target="../media/image132.png"/><Relationship Id="rId17" Type="http://schemas.openxmlformats.org/officeDocument/2006/relationships/image" Target="../media/image144.png"/><Relationship Id="rId2" Type="http://schemas.openxmlformats.org/officeDocument/2006/relationships/tags" Target="../tags/tag277.xml"/><Relationship Id="rId16" Type="http://schemas.openxmlformats.org/officeDocument/2006/relationships/image" Target="../media/image143.png"/><Relationship Id="rId1" Type="http://schemas.openxmlformats.org/officeDocument/2006/relationships/tags" Target="../tags/tag276.xml"/><Relationship Id="rId6" Type="http://schemas.openxmlformats.org/officeDocument/2006/relationships/tags" Target="../tags/tag281.xml"/><Relationship Id="rId11" Type="http://schemas.openxmlformats.org/officeDocument/2006/relationships/image" Target="../media/image131.png"/><Relationship Id="rId5" Type="http://schemas.openxmlformats.org/officeDocument/2006/relationships/tags" Target="../tags/tag280.xml"/><Relationship Id="rId15" Type="http://schemas.openxmlformats.org/officeDocument/2006/relationships/image" Target="../media/image142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146.png"/><Relationship Id="rId4" Type="http://schemas.openxmlformats.org/officeDocument/2006/relationships/tags" Target="../tags/tag279.xml"/><Relationship Id="rId9" Type="http://schemas.openxmlformats.org/officeDocument/2006/relationships/tags" Target="../tags/tag284.xml"/><Relationship Id="rId14" Type="http://schemas.openxmlformats.org/officeDocument/2006/relationships/image" Target="../media/image1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287.xml"/><Relationship Id="rId7" Type="http://schemas.openxmlformats.org/officeDocument/2006/relationships/image" Target="../media/image149.png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1.png"/><Relationship Id="rId3" Type="http://schemas.openxmlformats.org/officeDocument/2006/relationships/tags" Target="../tags/tag290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23.png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6" Type="http://schemas.openxmlformats.org/officeDocument/2006/relationships/tags" Target="../tags/tag293.xml"/><Relationship Id="rId11" Type="http://schemas.openxmlformats.org/officeDocument/2006/relationships/image" Target="../media/image150.png"/><Relationship Id="rId5" Type="http://schemas.openxmlformats.org/officeDocument/2006/relationships/tags" Target="../tags/tag292.xml"/><Relationship Id="rId10" Type="http://schemas.openxmlformats.org/officeDocument/2006/relationships/image" Target="../media/image149.png"/><Relationship Id="rId4" Type="http://schemas.openxmlformats.org/officeDocument/2006/relationships/tags" Target="../tags/tag291.xml"/><Relationship Id="rId9" Type="http://schemas.openxmlformats.org/officeDocument/2006/relationships/image" Target="../media/image14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301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135.png"/><Relationship Id="rId3" Type="http://schemas.openxmlformats.org/officeDocument/2006/relationships/tags" Target="../tags/tag296.xml"/><Relationship Id="rId21" Type="http://schemas.openxmlformats.org/officeDocument/2006/relationships/image" Target="../media/image153.png"/><Relationship Id="rId7" Type="http://schemas.openxmlformats.org/officeDocument/2006/relationships/tags" Target="../tags/tag300.xml"/><Relationship Id="rId12" Type="http://schemas.openxmlformats.org/officeDocument/2006/relationships/tags" Target="../tags/tag305.xml"/><Relationship Id="rId17" Type="http://schemas.openxmlformats.org/officeDocument/2006/relationships/image" Target="../media/image151.png"/><Relationship Id="rId25" Type="http://schemas.openxmlformats.org/officeDocument/2006/relationships/image" Target="../media/image140.png"/><Relationship Id="rId2" Type="http://schemas.openxmlformats.org/officeDocument/2006/relationships/tags" Target="../tags/tag295.xml"/><Relationship Id="rId16" Type="http://schemas.openxmlformats.org/officeDocument/2006/relationships/image" Target="../media/image149.png"/><Relationship Id="rId20" Type="http://schemas.openxmlformats.org/officeDocument/2006/relationships/image" Target="../media/image152.png"/><Relationship Id="rId1" Type="http://schemas.openxmlformats.org/officeDocument/2006/relationships/tags" Target="../tags/tag294.xml"/><Relationship Id="rId6" Type="http://schemas.openxmlformats.org/officeDocument/2006/relationships/tags" Target="../tags/tag299.xml"/><Relationship Id="rId11" Type="http://schemas.openxmlformats.org/officeDocument/2006/relationships/tags" Target="../tags/tag304.xml"/><Relationship Id="rId24" Type="http://schemas.openxmlformats.org/officeDocument/2006/relationships/image" Target="../media/image156.png"/><Relationship Id="rId5" Type="http://schemas.openxmlformats.org/officeDocument/2006/relationships/tags" Target="../tags/tag298.xml"/><Relationship Id="rId15" Type="http://schemas.openxmlformats.org/officeDocument/2006/relationships/image" Target="../media/image148.png"/><Relationship Id="rId23" Type="http://schemas.openxmlformats.org/officeDocument/2006/relationships/image" Target="../media/image155.png"/><Relationship Id="rId10" Type="http://schemas.openxmlformats.org/officeDocument/2006/relationships/tags" Target="../tags/tag303.xml"/><Relationship Id="rId19" Type="http://schemas.openxmlformats.org/officeDocument/2006/relationships/image" Target="../media/image136.png"/><Relationship Id="rId4" Type="http://schemas.openxmlformats.org/officeDocument/2006/relationships/tags" Target="../tags/tag297.xml"/><Relationship Id="rId9" Type="http://schemas.openxmlformats.org/officeDocument/2006/relationships/tags" Target="../tags/tag302.xml"/><Relationship Id="rId14" Type="http://schemas.openxmlformats.org/officeDocument/2006/relationships/image" Target="../media/image147.png"/><Relationship Id="rId22" Type="http://schemas.openxmlformats.org/officeDocument/2006/relationships/image" Target="../media/image15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313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136.png"/><Relationship Id="rId3" Type="http://schemas.openxmlformats.org/officeDocument/2006/relationships/tags" Target="../tags/tag308.xml"/><Relationship Id="rId21" Type="http://schemas.openxmlformats.org/officeDocument/2006/relationships/image" Target="../media/image159.png"/><Relationship Id="rId7" Type="http://schemas.openxmlformats.org/officeDocument/2006/relationships/tags" Target="../tags/tag312.xml"/><Relationship Id="rId12" Type="http://schemas.openxmlformats.org/officeDocument/2006/relationships/tags" Target="../tags/tag317.xml"/><Relationship Id="rId17" Type="http://schemas.openxmlformats.org/officeDocument/2006/relationships/image" Target="../media/image151.png"/><Relationship Id="rId25" Type="http://schemas.openxmlformats.org/officeDocument/2006/relationships/image" Target="../media/image161.png"/><Relationship Id="rId2" Type="http://schemas.openxmlformats.org/officeDocument/2006/relationships/tags" Target="../tags/tag307.xml"/><Relationship Id="rId16" Type="http://schemas.openxmlformats.org/officeDocument/2006/relationships/image" Target="../media/image149.png"/><Relationship Id="rId20" Type="http://schemas.openxmlformats.org/officeDocument/2006/relationships/image" Target="../media/image158.png"/><Relationship Id="rId1" Type="http://schemas.openxmlformats.org/officeDocument/2006/relationships/tags" Target="../tags/tag306.xml"/><Relationship Id="rId6" Type="http://schemas.openxmlformats.org/officeDocument/2006/relationships/tags" Target="../tags/tag311.xml"/><Relationship Id="rId11" Type="http://schemas.openxmlformats.org/officeDocument/2006/relationships/tags" Target="../tags/tag316.xml"/><Relationship Id="rId24" Type="http://schemas.openxmlformats.org/officeDocument/2006/relationships/image" Target="../media/image144.png"/><Relationship Id="rId5" Type="http://schemas.openxmlformats.org/officeDocument/2006/relationships/tags" Target="../tags/tag310.xml"/><Relationship Id="rId15" Type="http://schemas.openxmlformats.org/officeDocument/2006/relationships/image" Target="../media/image148.png"/><Relationship Id="rId23" Type="http://schemas.openxmlformats.org/officeDocument/2006/relationships/image" Target="../media/image140.png"/><Relationship Id="rId10" Type="http://schemas.openxmlformats.org/officeDocument/2006/relationships/tags" Target="../tags/tag315.xml"/><Relationship Id="rId19" Type="http://schemas.openxmlformats.org/officeDocument/2006/relationships/image" Target="../media/image157.png"/><Relationship Id="rId4" Type="http://schemas.openxmlformats.org/officeDocument/2006/relationships/tags" Target="../tags/tag309.xml"/><Relationship Id="rId9" Type="http://schemas.openxmlformats.org/officeDocument/2006/relationships/tags" Target="../tags/tag314.xml"/><Relationship Id="rId14" Type="http://schemas.openxmlformats.org/officeDocument/2006/relationships/image" Target="../media/image147.png"/><Relationship Id="rId22" Type="http://schemas.openxmlformats.org/officeDocument/2006/relationships/image" Target="../media/image16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65.png"/><Relationship Id="rId3" Type="http://schemas.openxmlformats.org/officeDocument/2006/relationships/tags" Target="../tags/tag320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64.png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6" Type="http://schemas.openxmlformats.org/officeDocument/2006/relationships/tags" Target="../tags/tag323.xml"/><Relationship Id="rId11" Type="http://schemas.openxmlformats.org/officeDocument/2006/relationships/image" Target="../media/image163.png"/><Relationship Id="rId5" Type="http://schemas.openxmlformats.org/officeDocument/2006/relationships/tags" Target="../tags/tag322.xml"/><Relationship Id="rId10" Type="http://schemas.openxmlformats.org/officeDocument/2006/relationships/image" Target="../media/image162.png"/><Relationship Id="rId4" Type="http://schemas.openxmlformats.org/officeDocument/2006/relationships/tags" Target="../tags/tag321.xml"/><Relationship Id="rId9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67.png"/><Relationship Id="rId3" Type="http://schemas.openxmlformats.org/officeDocument/2006/relationships/tags" Target="../tags/tag326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23.png"/><Relationship Id="rId2" Type="http://schemas.openxmlformats.org/officeDocument/2006/relationships/tags" Target="../tags/tag325.xml"/><Relationship Id="rId1" Type="http://schemas.openxmlformats.org/officeDocument/2006/relationships/tags" Target="../tags/tag324.xml"/><Relationship Id="rId6" Type="http://schemas.openxmlformats.org/officeDocument/2006/relationships/tags" Target="../tags/tag329.xml"/><Relationship Id="rId11" Type="http://schemas.openxmlformats.org/officeDocument/2006/relationships/image" Target="../media/image166.png"/><Relationship Id="rId5" Type="http://schemas.openxmlformats.org/officeDocument/2006/relationships/tags" Target="../tags/tag328.xml"/><Relationship Id="rId10" Type="http://schemas.openxmlformats.org/officeDocument/2006/relationships/image" Target="../media/image162.png"/><Relationship Id="rId4" Type="http://schemas.openxmlformats.org/officeDocument/2006/relationships/tags" Target="../tags/tag327.xml"/><Relationship Id="rId9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337.xml"/><Relationship Id="rId13" Type="http://schemas.openxmlformats.org/officeDocument/2006/relationships/image" Target="../media/image135.png"/><Relationship Id="rId18" Type="http://schemas.openxmlformats.org/officeDocument/2006/relationships/image" Target="../media/image171.png"/><Relationship Id="rId3" Type="http://schemas.openxmlformats.org/officeDocument/2006/relationships/tags" Target="../tags/tag332.xml"/><Relationship Id="rId21" Type="http://schemas.openxmlformats.org/officeDocument/2006/relationships/image" Target="../media/image27.png"/><Relationship Id="rId7" Type="http://schemas.openxmlformats.org/officeDocument/2006/relationships/tags" Target="../tags/tag336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170.png"/><Relationship Id="rId2" Type="http://schemas.openxmlformats.org/officeDocument/2006/relationships/tags" Target="../tags/tag331.xml"/><Relationship Id="rId16" Type="http://schemas.openxmlformats.org/officeDocument/2006/relationships/image" Target="../media/image169.png"/><Relationship Id="rId20" Type="http://schemas.openxmlformats.org/officeDocument/2006/relationships/image" Target="../media/image147.png"/><Relationship Id="rId1" Type="http://schemas.openxmlformats.org/officeDocument/2006/relationships/tags" Target="../tags/tag330.xml"/><Relationship Id="rId6" Type="http://schemas.openxmlformats.org/officeDocument/2006/relationships/tags" Target="../tags/tag335.xml"/><Relationship Id="rId11" Type="http://schemas.openxmlformats.org/officeDocument/2006/relationships/tags" Target="../tags/tag340.xml"/><Relationship Id="rId5" Type="http://schemas.openxmlformats.org/officeDocument/2006/relationships/tags" Target="../tags/tag334.xml"/><Relationship Id="rId15" Type="http://schemas.openxmlformats.org/officeDocument/2006/relationships/image" Target="../media/image168.png"/><Relationship Id="rId10" Type="http://schemas.openxmlformats.org/officeDocument/2006/relationships/tags" Target="../tags/tag339.xml"/><Relationship Id="rId19" Type="http://schemas.openxmlformats.org/officeDocument/2006/relationships/image" Target="../media/image172.png"/><Relationship Id="rId4" Type="http://schemas.openxmlformats.org/officeDocument/2006/relationships/tags" Target="../tags/tag333.xml"/><Relationship Id="rId9" Type="http://schemas.openxmlformats.org/officeDocument/2006/relationships/tags" Target="../tags/tag338.xml"/><Relationship Id="rId14" Type="http://schemas.openxmlformats.org/officeDocument/2006/relationships/image" Target="../media/image136.png"/><Relationship Id="rId22" Type="http://schemas.openxmlformats.org/officeDocument/2006/relationships/image" Target="../media/image16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348.xml"/><Relationship Id="rId13" Type="http://schemas.openxmlformats.org/officeDocument/2006/relationships/image" Target="../media/image136.png"/><Relationship Id="rId18" Type="http://schemas.openxmlformats.org/officeDocument/2006/relationships/image" Target="../media/image176.png"/><Relationship Id="rId3" Type="http://schemas.openxmlformats.org/officeDocument/2006/relationships/tags" Target="../tags/tag343.xml"/><Relationship Id="rId21" Type="http://schemas.openxmlformats.org/officeDocument/2006/relationships/image" Target="../media/image27.png"/><Relationship Id="rId7" Type="http://schemas.openxmlformats.org/officeDocument/2006/relationships/tags" Target="../tags/tag347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171.png"/><Relationship Id="rId2" Type="http://schemas.openxmlformats.org/officeDocument/2006/relationships/tags" Target="../tags/tag342.xml"/><Relationship Id="rId16" Type="http://schemas.openxmlformats.org/officeDocument/2006/relationships/image" Target="../media/image175.png"/><Relationship Id="rId20" Type="http://schemas.openxmlformats.org/officeDocument/2006/relationships/image" Target="../media/image147.png"/><Relationship Id="rId1" Type="http://schemas.openxmlformats.org/officeDocument/2006/relationships/tags" Target="../tags/tag341.xml"/><Relationship Id="rId6" Type="http://schemas.openxmlformats.org/officeDocument/2006/relationships/tags" Target="../tags/tag346.xml"/><Relationship Id="rId11" Type="http://schemas.openxmlformats.org/officeDocument/2006/relationships/tags" Target="../tags/tag351.xml"/><Relationship Id="rId5" Type="http://schemas.openxmlformats.org/officeDocument/2006/relationships/tags" Target="../tags/tag345.xml"/><Relationship Id="rId15" Type="http://schemas.openxmlformats.org/officeDocument/2006/relationships/image" Target="../media/image174.png"/><Relationship Id="rId10" Type="http://schemas.openxmlformats.org/officeDocument/2006/relationships/tags" Target="../tags/tag350.xml"/><Relationship Id="rId19" Type="http://schemas.openxmlformats.org/officeDocument/2006/relationships/image" Target="../media/image144.png"/><Relationship Id="rId4" Type="http://schemas.openxmlformats.org/officeDocument/2006/relationships/tags" Target="../tags/tag344.xml"/><Relationship Id="rId9" Type="http://schemas.openxmlformats.org/officeDocument/2006/relationships/tags" Target="../tags/tag349.xml"/><Relationship Id="rId14" Type="http://schemas.openxmlformats.org/officeDocument/2006/relationships/image" Target="../media/image173.png"/><Relationship Id="rId22" Type="http://schemas.openxmlformats.org/officeDocument/2006/relationships/image" Target="../media/image16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2.png"/><Relationship Id="rId3" Type="http://schemas.openxmlformats.org/officeDocument/2006/relationships/tags" Target="../tags/tag354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81.png"/><Relationship Id="rId2" Type="http://schemas.openxmlformats.org/officeDocument/2006/relationships/tags" Target="../tags/tag353.xml"/><Relationship Id="rId1" Type="http://schemas.openxmlformats.org/officeDocument/2006/relationships/tags" Target="../tags/tag352.xml"/><Relationship Id="rId6" Type="http://schemas.openxmlformats.org/officeDocument/2006/relationships/tags" Target="../tags/tag357.xml"/><Relationship Id="rId11" Type="http://schemas.openxmlformats.org/officeDocument/2006/relationships/image" Target="../media/image180.png"/><Relationship Id="rId5" Type="http://schemas.openxmlformats.org/officeDocument/2006/relationships/tags" Target="../tags/tag356.xml"/><Relationship Id="rId10" Type="http://schemas.openxmlformats.org/officeDocument/2006/relationships/image" Target="../media/image179.png"/><Relationship Id="rId4" Type="http://schemas.openxmlformats.org/officeDocument/2006/relationships/tags" Target="../tags/tag355.xml"/><Relationship Id="rId9" Type="http://schemas.openxmlformats.org/officeDocument/2006/relationships/image" Target="../media/image17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6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5.png"/><Relationship Id="rId5" Type="http://schemas.openxmlformats.org/officeDocument/2006/relationships/tags" Target="../tags/tag15.xml"/><Relationship Id="rId10" Type="http://schemas.openxmlformats.org/officeDocument/2006/relationships/image" Target="../media/image14.png"/><Relationship Id="rId4" Type="http://schemas.openxmlformats.org/officeDocument/2006/relationships/tags" Target="../tags/tag14.xml"/><Relationship Id="rId9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365.xml"/><Relationship Id="rId13" Type="http://schemas.openxmlformats.org/officeDocument/2006/relationships/image" Target="../media/image185.png"/><Relationship Id="rId3" Type="http://schemas.openxmlformats.org/officeDocument/2006/relationships/tags" Target="../tags/tag360.xml"/><Relationship Id="rId7" Type="http://schemas.openxmlformats.org/officeDocument/2006/relationships/tags" Target="../tags/tag364.xml"/><Relationship Id="rId12" Type="http://schemas.openxmlformats.org/officeDocument/2006/relationships/image" Target="../media/image184.png"/><Relationship Id="rId17" Type="http://schemas.openxmlformats.org/officeDocument/2006/relationships/image" Target="../media/image179.png"/><Relationship Id="rId2" Type="http://schemas.openxmlformats.org/officeDocument/2006/relationships/tags" Target="../tags/tag359.xml"/><Relationship Id="rId16" Type="http://schemas.openxmlformats.org/officeDocument/2006/relationships/image" Target="../media/image177.png"/><Relationship Id="rId1" Type="http://schemas.openxmlformats.org/officeDocument/2006/relationships/tags" Target="../tags/tag358.xml"/><Relationship Id="rId6" Type="http://schemas.openxmlformats.org/officeDocument/2006/relationships/tags" Target="../tags/tag363.xml"/><Relationship Id="rId11" Type="http://schemas.openxmlformats.org/officeDocument/2006/relationships/image" Target="../media/image108.png"/><Relationship Id="rId5" Type="http://schemas.openxmlformats.org/officeDocument/2006/relationships/tags" Target="../tags/tag362.xml"/><Relationship Id="rId15" Type="http://schemas.openxmlformats.org/officeDocument/2006/relationships/image" Target="../media/image187.png"/><Relationship Id="rId10" Type="http://schemas.openxmlformats.org/officeDocument/2006/relationships/image" Target="../media/image183.png"/><Relationship Id="rId4" Type="http://schemas.openxmlformats.org/officeDocument/2006/relationships/tags" Target="../tags/tag361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8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90.png"/><Relationship Id="rId3" Type="http://schemas.openxmlformats.org/officeDocument/2006/relationships/tags" Target="../tags/tag368.xml"/><Relationship Id="rId7" Type="http://schemas.openxmlformats.org/officeDocument/2006/relationships/tags" Target="../tags/tag372.xml"/><Relationship Id="rId12" Type="http://schemas.openxmlformats.org/officeDocument/2006/relationships/image" Target="../media/image189.png"/><Relationship Id="rId2" Type="http://schemas.openxmlformats.org/officeDocument/2006/relationships/tags" Target="../tags/tag367.xml"/><Relationship Id="rId1" Type="http://schemas.openxmlformats.org/officeDocument/2006/relationships/tags" Target="../tags/tag366.xml"/><Relationship Id="rId6" Type="http://schemas.openxmlformats.org/officeDocument/2006/relationships/tags" Target="../tags/tag371.xml"/><Relationship Id="rId11" Type="http://schemas.openxmlformats.org/officeDocument/2006/relationships/image" Target="../media/image188.png"/><Relationship Id="rId5" Type="http://schemas.openxmlformats.org/officeDocument/2006/relationships/tags" Target="../tags/tag370.xml"/><Relationship Id="rId15" Type="http://schemas.openxmlformats.org/officeDocument/2006/relationships/image" Target="../media/image179.png"/><Relationship Id="rId10" Type="http://schemas.openxmlformats.org/officeDocument/2006/relationships/image" Target="../media/image148.png"/><Relationship Id="rId4" Type="http://schemas.openxmlformats.org/officeDocument/2006/relationships/tags" Target="../tags/tag369.xml"/><Relationship Id="rId9" Type="http://schemas.openxmlformats.org/officeDocument/2006/relationships/image" Target="../media/image183.png"/><Relationship Id="rId14" Type="http://schemas.openxmlformats.org/officeDocument/2006/relationships/image" Target="../media/image17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tags" Target="../tags/tag375.xml"/><Relationship Id="rId7" Type="http://schemas.openxmlformats.org/officeDocument/2006/relationships/image" Target="../media/image178.png"/><Relationship Id="rId2" Type="http://schemas.openxmlformats.org/officeDocument/2006/relationships/tags" Target="../tags/tag374.xml"/><Relationship Id="rId1" Type="http://schemas.openxmlformats.org/officeDocument/2006/relationships/tags" Target="../tags/tag373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92.png"/><Relationship Id="rId5" Type="http://schemas.openxmlformats.org/officeDocument/2006/relationships/tags" Target="../tags/tag377.xml"/><Relationship Id="rId10" Type="http://schemas.openxmlformats.org/officeDocument/2006/relationships/image" Target="../media/image191.png"/><Relationship Id="rId4" Type="http://schemas.openxmlformats.org/officeDocument/2006/relationships/tags" Target="../tags/tag376.xml"/><Relationship Id="rId9" Type="http://schemas.openxmlformats.org/officeDocument/2006/relationships/image" Target="../media/image18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385.xml"/><Relationship Id="rId13" Type="http://schemas.openxmlformats.org/officeDocument/2006/relationships/tags" Target="../tags/tag390.xml"/><Relationship Id="rId18" Type="http://schemas.openxmlformats.org/officeDocument/2006/relationships/image" Target="../media/image193.png"/><Relationship Id="rId3" Type="http://schemas.openxmlformats.org/officeDocument/2006/relationships/tags" Target="../tags/tag380.xml"/><Relationship Id="rId21" Type="http://schemas.openxmlformats.org/officeDocument/2006/relationships/image" Target="../media/image195.png"/><Relationship Id="rId7" Type="http://schemas.openxmlformats.org/officeDocument/2006/relationships/tags" Target="../tags/tag384.xml"/><Relationship Id="rId12" Type="http://schemas.openxmlformats.org/officeDocument/2006/relationships/tags" Target="../tags/tag389.xml"/><Relationship Id="rId17" Type="http://schemas.openxmlformats.org/officeDocument/2006/relationships/image" Target="../media/image181.png"/><Relationship Id="rId25" Type="http://schemas.openxmlformats.org/officeDocument/2006/relationships/image" Target="../media/image198.png"/><Relationship Id="rId2" Type="http://schemas.openxmlformats.org/officeDocument/2006/relationships/tags" Target="../tags/tag379.xml"/><Relationship Id="rId16" Type="http://schemas.openxmlformats.org/officeDocument/2006/relationships/image" Target="../media/image180.png"/><Relationship Id="rId20" Type="http://schemas.openxmlformats.org/officeDocument/2006/relationships/image" Target="../media/image194.png"/><Relationship Id="rId1" Type="http://schemas.openxmlformats.org/officeDocument/2006/relationships/tags" Target="../tags/tag378.xml"/><Relationship Id="rId6" Type="http://schemas.openxmlformats.org/officeDocument/2006/relationships/tags" Target="../tags/tag383.xml"/><Relationship Id="rId11" Type="http://schemas.openxmlformats.org/officeDocument/2006/relationships/tags" Target="../tags/tag388.xml"/><Relationship Id="rId24" Type="http://schemas.openxmlformats.org/officeDocument/2006/relationships/image" Target="../media/image197.png"/><Relationship Id="rId5" Type="http://schemas.openxmlformats.org/officeDocument/2006/relationships/tags" Target="../tags/tag382.xml"/><Relationship Id="rId15" Type="http://schemas.openxmlformats.org/officeDocument/2006/relationships/image" Target="../media/image178.png"/><Relationship Id="rId23" Type="http://schemas.openxmlformats.org/officeDocument/2006/relationships/image" Target="../media/image171.png"/><Relationship Id="rId10" Type="http://schemas.openxmlformats.org/officeDocument/2006/relationships/tags" Target="../tags/tag387.xml"/><Relationship Id="rId19" Type="http://schemas.openxmlformats.org/officeDocument/2006/relationships/image" Target="../media/image136.png"/><Relationship Id="rId4" Type="http://schemas.openxmlformats.org/officeDocument/2006/relationships/tags" Target="../tags/tag381.xml"/><Relationship Id="rId9" Type="http://schemas.openxmlformats.org/officeDocument/2006/relationships/tags" Target="../tags/tag386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19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398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199.png"/><Relationship Id="rId3" Type="http://schemas.openxmlformats.org/officeDocument/2006/relationships/tags" Target="../tags/tag393.xml"/><Relationship Id="rId21" Type="http://schemas.openxmlformats.org/officeDocument/2006/relationships/image" Target="../media/image171.png"/><Relationship Id="rId7" Type="http://schemas.openxmlformats.org/officeDocument/2006/relationships/tags" Target="../tags/tag397.xml"/><Relationship Id="rId12" Type="http://schemas.openxmlformats.org/officeDocument/2006/relationships/tags" Target="../tags/tag402.xml"/><Relationship Id="rId17" Type="http://schemas.openxmlformats.org/officeDocument/2006/relationships/image" Target="../media/image136.png"/><Relationship Id="rId2" Type="http://schemas.openxmlformats.org/officeDocument/2006/relationships/tags" Target="../tags/tag392.xml"/><Relationship Id="rId16" Type="http://schemas.openxmlformats.org/officeDocument/2006/relationships/image" Target="../media/image181.png"/><Relationship Id="rId20" Type="http://schemas.openxmlformats.org/officeDocument/2006/relationships/image" Target="../media/image201.png"/><Relationship Id="rId1" Type="http://schemas.openxmlformats.org/officeDocument/2006/relationships/tags" Target="../tags/tag391.xml"/><Relationship Id="rId6" Type="http://schemas.openxmlformats.org/officeDocument/2006/relationships/tags" Target="../tags/tag396.xml"/><Relationship Id="rId11" Type="http://schemas.openxmlformats.org/officeDocument/2006/relationships/tags" Target="../tags/tag401.xml"/><Relationship Id="rId5" Type="http://schemas.openxmlformats.org/officeDocument/2006/relationships/tags" Target="../tags/tag395.xml"/><Relationship Id="rId15" Type="http://schemas.openxmlformats.org/officeDocument/2006/relationships/image" Target="../media/image180.png"/><Relationship Id="rId23" Type="http://schemas.openxmlformats.org/officeDocument/2006/relationships/image" Target="../media/image203.png"/><Relationship Id="rId10" Type="http://schemas.openxmlformats.org/officeDocument/2006/relationships/tags" Target="../tags/tag400.xml"/><Relationship Id="rId19" Type="http://schemas.openxmlformats.org/officeDocument/2006/relationships/image" Target="../media/image200.png"/><Relationship Id="rId4" Type="http://schemas.openxmlformats.org/officeDocument/2006/relationships/tags" Target="../tags/tag394.xml"/><Relationship Id="rId9" Type="http://schemas.openxmlformats.org/officeDocument/2006/relationships/tags" Target="../tags/tag399.xml"/><Relationship Id="rId14" Type="http://schemas.openxmlformats.org/officeDocument/2006/relationships/image" Target="../media/image178.png"/><Relationship Id="rId22" Type="http://schemas.openxmlformats.org/officeDocument/2006/relationships/image" Target="../media/image202.png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tags" Target="../tags/tag415.xml"/><Relationship Id="rId18" Type="http://schemas.openxmlformats.org/officeDocument/2006/relationships/tags" Target="../tags/tag420.xml"/><Relationship Id="rId26" Type="http://schemas.openxmlformats.org/officeDocument/2006/relationships/tags" Target="../tags/tag428.xml"/><Relationship Id="rId39" Type="http://schemas.openxmlformats.org/officeDocument/2006/relationships/image" Target="../media/image209.png"/><Relationship Id="rId21" Type="http://schemas.openxmlformats.org/officeDocument/2006/relationships/tags" Target="../tags/tag423.xml"/><Relationship Id="rId34" Type="http://schemas.openxmlformats.org/officeDocument/2006/relationships/image" Target="../media/image204.png"/><Relationship Id="rId42" Type="http://schemas.openxmlformats.org/officeDocument/2006/relationships/image" Target="../media/image212.png"/><Relationship Id="rId47" Type="http://schemas.openxmlformats.org/officeDocument/2006/relationships/image" Target="../media/image217.png"/><Relationship Id="rId50" Type="http://schemas.openxmlformats.org/officeDocument/2006/relationships/image" Target="../media/image219.png"/><Relationship Id="rId55" Type="http://schemas.openxmlformats.org/officeDocument/2006/relationships/image" Target="../media/image224.png"/><Relationship Id="rId7" Type="http://schemas.openxmlformats.org/officeDocument/2006/relationships/tags" Target="../tags/tag409.xml"/><Relationship Id="rId2" Type="http://schemas.openxmlformats.org/officeDocument/2006/relationships/tags" Target="../tags/tag404.xml"/><Relationship Id="rId16" Type="http://schemas.openxmlformats.org/officeDocument/2006/relationships/tags" Target="../tags/tag418.xml"/><Relationship Id="rId29" Type="http://schemas.openxmlformats.org/officeDocument/2006/relationships/tags" Target="../tags/tag431.xml"/><Relationship Id="rId11" Type="http://schemas.openxmlformats.org/officeDocument/2006/relationships/tags" Target="../tags/tag413.xml"/><Relationship Id="rId24" Type="http://schemas.openxmlformats.org/officeDocument/2006/relationships/tags" Target="../tags/tag426.xml"/><Relationship Id="rId32" Type="http://schemas.openxmlformats.org/officeDocument/2006/relationships/slideLayout" Target="../slideLayouts/slideLayout6.xml"/><Relationship Id="rId37" Type="http://schemas.openxmlformats.org/officeDocument/2006/relationships/image" Target="../media/image207.png"/><Relationship Id="rId40" Type="http://schemas.openxmlformats.org/officeDocument/2006/relationships/image" Target="../media/image210.png"/><Relationship Id="rId45" Type="http://schemas.openxmlformats.org/officeDocument/2006/relationships/image" Target="../media/image215.png"/><Relationship Id="rId53" Type="http://schemas.openxmlformats.org/officeDocument/2006/relationships/image" Target="../media/image222.png"/><Relationship Id="rId5" Type="http://schemas.openxmlformats.org/officeDocument/2006/relationships/tags" Target="../tags/tag407.xml"/><Relationship Id="rId10" Type="http://schemas.openxmlformats.org/officeDocument/2006/relationships/tags" Target="../tags/tag412.xml"/><Relationship Id="rId19" Type="http://schemas.openxmlformats.org/officeDocument/2006/relationships/tags" Target="../tags/tag421.xml"/><Relationship Id="rId31" Type="http://schemas.openxmlformats.org/officeDocument/2006/relationships/tags" Target="../tags/tag433.xml"/><Relationship Id="rId44" Type="http://schemas.openxmlformats.org/officeDocument/2006/relationships/image" Target="../media/image214.png"/><Relationship Id="rId52" Type="http://schemas.openxmlformats.org/officeDocument/2006/relationships/image" Target="../media/image221.png"/><Relationship Id="rId4" Type="http://schemas.openxmlformats.org/officeDocument/2006/relationships/tags" Target="../tags/tag406.xml"/><Relationship Id="rId9" Type="http://schemas.openxmlformats.org/officeDocument/2006/relationships/tags" Target="../tags/tag411.xml"/><Relationship Id="rId14" Type="http://schemas.openxmlformats.org/officeDocument/2006/relationships/tags" Target="../tags/tag416.xml"/><Relationship Id="rId22" Type="http://schemas.openxmlformats.org/officeDocument/2006/relationships/tags" Target="../tags/tag424.xml"/><Relationship Id="rId27" Type="http://schemas.openxmlformats.org/officeDocument/2006/relationships/tags" Target="../tags/tag429.xml"/><Relationship Id="rId30" Type="http://schemas.openxmlformats.org/officeDocument/2006/relationships/tags" Target="../tags/tag432.xml"/><Relationship Id="rId35" Type="http://schemas.openxmlformats.org/officeDocument/2006/relationships/image" Target="../media/image205.png"/><Relationship Id="rId43" Type="http://schemas.openxmlformats.org/officeDocument/2006/relationships/image" Target="../media/image213.png"/><Relationship Id="rId48" Type="http://schemas.openxmlformats.org/officeDocument/2006/relationships/image" Target="../media/image218.png"/><Relationship Id="rId56" Type="http://schemas.openxmlformats.org/officeDocument/2006/relationships/image" Target="../media/image225.png"/><Relationship Id="rId8" Type="http://schemas.openxmlformats.org/officeDocument/2006/relationships/tags" Target="../tags/tag410.xml"/><Relationship Id="rId51" Type="http://schemas.openxmlformats.org/officeDocument/2006/relationships/image" Target="../media/image220.png"/><Relationship Id="rId3" Type="http://schemas.openxmlformats.org/officeDocument/2006/relationships/tags" Target="../tags/tag405.xml"/><Relationship Id="rId12" Type="http://schemas.openxmlformats.org/officeDocument/2006/relationships/tags" Target="../tags/tag414.xml"/><Relationship Id="rId17" Type="http://schemas.openxmlformats.org/officeDocument/2006/relationships/tags" Target="../tags/tag419.xml"/><Relationship Id="rId25" Type="http://schemas.openxmlformats.org/officeDocument/2006/relationships/tags" Target="../tags/tag427.xml"/><Relationship Id="rId33" Type="http://schemas.openxmlformats.org/officeDocument/2006/relationships/image" Target="../media/image75.png"/><Relationship Id="rId38" Type="http://schemas.openxmlformats.org/officeDocument/2006/relationships/image" Target="../media/image208.png"/><Relationship Id="rId46" Type="http://schemas.openxmlformats.org/officeDocument/2006/relationships/image" Target="../media/image216.png"/><Relationship Id="rId20" Type="http://schemas.openxmlformats.org/officeDocument/2006/relationships/tags" Target="../tags/tag422.xml"/><Relationship Id="rId41" Type="http://schemas.openxmlformats.org/officeDocument/2006/relationships/image" Target="../media/image211.png"/><Relationship Id="rId54" Type="http://schemas.openxmlformats.org/officeDocument/2006/relationships/image" Target="../media/image223.png"/><Relationship Id="rId1" Type="http://schemas.openxmlformats.org/officeDocument/2006/relationships/tags" Target="../tags/tag403.xml"/><Relationship Id="rId6" Type="http://schemas.openxmlformats.org/officeDocument/2006/relationships/tags" Target="../tags/tag408.xml"/><Relationship Id="rId15" Type="http://schemas.openxmlformats.org/officeDocument/2006/relationships/tags" Target="../tags/tag417.xml"/><Relationship Id="rId23" Type="http://schemas.openxmlformats.org/officeDocument/2006/relationships/tags" Target="../tags/tag425.xml"/><Relationship Id="rId28" Type="http://schemas.openxmlformats.org/officeDocument/2006/relationships/tags" Target="../tags/tag430.xml"/><Relationship Id="rId36" Type="http://schemas.openxmlformats.org/officeDocument/2006/relationships/image" Target="../media/image206.png"/><Relationship Id="rId49" Type="http://schemas.openxmlformats.org/officeDocument/2006/relationships/image" Target="../media/image7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441.xml"/><Relationship Id="rId13" Type="http://schemas.openxmlformats.org/officeDocument/2006/relationships/image" Target="../media/image227.png"/><Relationship Id="rId18" Type="http://schemas.openxmlformats.org/officeDocument/2006/relationships/image" Target="../media/image232.png"/><Relationship Id="rId3" Type="http://schemas.openxmlformats.org/officeDocument/2006/relationships/tags" Target="../tags/tag436.xml"/><Relationship Id="rId7" Type="http://schemas.openxmlformats.org/officeDocument/2006/relationships/tags" Target="../tags/tag440.xml"/><Relationship Id="rId12" Type="http://schemas.openxmlformats.org/officeDocument/2006/relationships/image" Target="../media/image226.png"/><Relationship Id="rId17" Type="http://schemas.openxmlformats.org/officeDocument/2006/relationships/image" Target="../media/image231.png"/><Relationship Id="rId2" Type="http://schemas.openxmlformats.org/officeDocument/2006/relationships/tags" Target="../tags/tag435.xml"/><Relationship Id="rId16" Type="http://schemas.openxmlformats.org/officeDocument/2006/relationships/image" Target="../media/image230.png"/><Relationship Id="rId1" Type="http://schemas.openxmlformats.org/officeDocument/2006/relationships/tags" Target="../tags/tag434.xml"/><Relationship Id="rId6" Type="http://schemas.openxmlformats.org/officeDocument/2006/relationships/tags" Target="../tags/tag439.xml"/><Relationship Id="rId11" Type="http://schemas.openxmlformats.org/officeDocument/2006/relationships/image" Target="../media/image148.png"/><Relationship Id="rId5" Type="http://schemas.openxmlformats.org/officeDocument/2006/relationships/tags" Target="../tags/tag438.xml"/><Relationship Id="rId15" Type="http://schemas.openxmlformats.org/officeDocument/2006/relationships/image" Target="../media/image229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233.png"/><Relationship Id="rId4" Type="http://schemas.openxmlformats.org/officeDocument/2006/relationships/tags" Target="../tags/tag437.xml"/><Relationship Id="rId9" Type="http://schemas.openxmlformats.org/officeDocument/2006/relationships/tags" Target="../tags/tag442.xml"/><Relationship Id="rId14" Type="http://schemas.openxmlformats.org/officeDocument/2006/relationships/image" Target="../media/image22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238.png"/><Relationship Id="rId3" Type="http://schemas.openxmlformats.org/officeDocument/2006/relationships/tags" Target="../tags/tag445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237.png"/><Relationship Id="rId2" Type="http://schemas.openxmlformats.org/officeDocument/2006/relationships/tags" Target="../tags/tag444.xml"/><Relationship Id="rId1" Type="http://schemas.openxmlformats.org/officeDocument/2006/relationships/tags" Target="../tags/tag443.xml"/><Relationship Id="rId6" Type="http://schemas.openxmlformats.org/officeDocument/2006/relationships/tags" Target="../tags/tag448.xml"/><Relationship Id="rId11" Type="http://schemas.openxmlformats.org/officeDocument/2006/relationships/image" Target="../media/image236.png"/><Relationship Id="rId5" Type="http://schemas.openxmlformats.org/officeDocument/2006/relationships/tags" Target="../tags/tag447.xml"/><Relationship Id="rId10" Type="http://schemas.openxmlformats.org/officeDocument/2006/relationships/image" Target="../media/image235.png"/><Relationship Id="rId4" Type="http://schemas.openxmlformats.org/officeDocument/2006/relationships/tags" Target="../tags/tag446.xml"/><Relationship Id="rId9" Type="http://schemas.openxmlformats.org/officeDocument/2006/relationships/image" Target="../media/image23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3" Type="http://schemas.openxmlformats.org/officeDocument/2006/relationships/tags" Target="../tags/tag451.xml"/><Relationship Id="rId7" Type="http://schemas.openxmlformats.org/officeDocument/2006/relationships/image" Target="../media/image205.png"/><Relationship Id="rId2" Type="http://schemas.openxmlformats.org/officeDocument/2006/relationships/tags" Target="../tags/tag450.xml"/><Relationship Id="rId1" Type="http://schemas.openxmlformats.org/officeDocument/2006/relationships/tags" Target="../tags/tag449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40.png"/><Relationship Id="rId5" Type="http://schemas.openxmlformats.org/officeDocument/2006/relationships/tags" Target="../tags/tag453.xml"/><Relationship Id="rId10" Type="http://schemas.openxmlformats.org/officeDocument/2006/relationships/image" Target="../media/image239.png"/><Relationship Id="rId4" Type="http://schemas.openxmlformats.org/officeDocument/2006/relationships/tags" Target="../tags/tag452.xml"/><Relationship Id="rId9" Type="http://schemas.openxmlformats.org/officeDocument/2006/relationships/image" Target="../media/image20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461.xml"/><Relationship Id="rId13" Type="http://schemas.openxmlformats.org/officeDocument/2006/relationships/tags" Target="../tags/tag466.xml"/><Relationship Id="rId18" Type="http://schemas.openxmlformats.org/officeDocument/2006/relationships/image" Target="../media/image206.png"/><Relationship Id="rId26" Type="http://schemas.openxmlformats.org/officeDocument/2006/relationships/image" Target="../media/image243.png"/><Relationship Id="rId3" Type="http://schemas.openxmlformats.org/officeDocument/2006/relationships/tags" Target="../tags/tag456.xml"/><Relationship Id="rId21" Type="http://schemas.openxmlformats.org/officeDocument/2006/relationships/image" Target="../media/image241.png"/><Relationship Id="rId7" Type="http://schemas.openxmlformats.org/officeDocument/2006/relationships/tags" Target="../tags/tag460.xml"/><Relationship Id="rId12" Type="http://schemas.openxmlformats.org/officeDocument/2006/relationships/tags" Target="../tags/tag465.xml"/><Relationship Id="rId17" Type="http://schemas.openxmlformats.org/officeDocument/2006/relationships/image" Target="../media/image205.png"/><Relationship Id="rId25" Type="http://schemas.openxmlformats.org/officeDocument/2006/relationships/image" Target="../media/image242.png"/><Relationship Id="rId2" Type="http://schemas.openxmlformats.org/officeDocument/2006/relationships/tags" Target="../tags/tag455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239.png"/><Relationship Id="rId29" Type="http://schemas.openxmlformats.org/officeDocument/2006/relationships/image" Target="../media/image246.png"/><Relationship Id="rId1" Type="http://schemas.openxmlformats.org/officeDocument/2006/relationships/tags" Target="../tags/tag454.xml"/><Relationship Id="rId6" Type="http://schemas.openxmlformats.org/officeDocument/2006/relationships/tags" Target="../tags/tag459.xml"/><Relationship Id="rId11" Type="http://schemas.openxmlformats.org/officeDocument/2006/relationships/tags" Target="../tags/tag464.xml"/><Relationship Id="rId24" Type="http://schemas.openxmlformats.org/officeDocument/2006/relationships/image" Target="../media/image227.png"/><Relationship Id="rId5" Type="http://schemas.openxmlformats.org/officeDocument/2006/relationships/tags" Target="../tags/tag458.xml"/><Relationship Id="rId15" Type="http://schemas.openxmlformats.org/officeDocument/2006/relationships/tags" Target="../tags/tag468.xml"/><Relationship Id="rId23" Type="http://schemas.openxmlformats.org/officeDocument/2006/relationships/image" Target="../media/image226.png"/><Relationship Id="rId28" Type="http://schemas.openxmlformats.org/officeDocument/2006/relationships/image" Target="../media/image245.png"/><Relationship Id="rId10" Type="http://schemas.openxmlformats.org/officeDocument/2006/relationships/tags" Target="../tags/tag463.xml"/><Relationship Id="rId19" Type="http://schemas.openxmlformats.org/officeDocument/2006/relationships/image" Target="../media/image207.png"/><Relationship Id="rId4" Type="http://schemas.openxmlformats.org/officeDocument/2006/relationships/tags" Target="../tags/tag457.xml"/><Relationship Id="rId9" Type="http://schemas.openxmlformats.org/officeDocument/2006/relationships/tags" Target="../tags/tag462.xml"/><Relationship Id="rId14" Type="http://schemas.openxmlformats.org/officeDocument/2006/relationships/tags" Target="../tags/tag467.xml"/><Relationship Id="rId22" Type="http://schemas.openxmlformats.org/officeDocument/2006/relationships/image" Target="../media/image148.png"/><Relationship Id="rId27" Type="http://schemas.openxmlformats.org/officeDocument/2006/relationships/image" Target="../media/image2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9.xml"/><Relationship Id="rId7" Type="http://schemas.openxmlformats.org/officeDocument/2006/relationships/image" Target="../media/image9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0.xml"/><Relationship Id="rId9" Type="http://schemas.openxmlformats.org/officeDocument/2006/relationships/image" Target="../media/image20.png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tags" Target="../tags/tag481.xml"/><Relationship Id="rId18" Type="http://schemas.openxmlformats.org/officeDocument/2006/relationships/image" Target="../media/image205.png"/><Relationship Id="rId26" Type="http://schemas.openxmlformats.org/officeDocument/2006/relationships/image" Target="../media/image250.png"/><Relationship Id="rId3" Type="http://schemas.openxmlformats.org/officeDocument/2006/relationships/tags" Target="../tags/tag471.xml"/><Relationship Id="rId21" Type="http://schemas.openxmlformats.org/officeDocument/2006/relationships/image" Target="../media/image247.png"/><Relationship Id="rId7" Type="http://schemas.openxmlformats.org/officeDocument/2006/relationships/tags" Target="../tags/tag475.xml"/><Relationship Id="rId12" Type="http://schemas.openxmlformats.org/officeDocument/2006/relationships/tags" Target="../tags/tag480.xml"/><Relationship Id="rId17" Type="http://schemas.openxmlformats.org/officeDocument/2006/relationships/slideLayout" Target="../slideLayouts/slideLayout6.xml"/><Relationship Id="rId25" Type="http://schemas.openxmlformats.org/officeDocument/2006/relationships/image" Target="../media/image249.png"/><Relationship Id="rId33" Type="http://schemas.openxmlformats.org/officeDocument/2006/relationships/image" Target="../media/image254.png"/><Relationship Id="rId2" Type="http://schemas.openxmlformats.org/officeDocument/2006/relationships/tags" Target="../tags/tag470.xml"/><Relationship Id="rId16" Type="http://schemas.openxmlformats.org/officeDocument/2006/relationships/tags" Target="../tags/tag484.xml"/><Relationship Id="rId20" Type="http://schemas.openxmlformats.org/officeDocument/2006/relationships/image" Target="../media/image207.png"/><Relationship Id="rId29" Type="http://schemas.openxmlformats.org/officeDocument/2006/relationships/image" Target="../media/image253.png"/><Relationship Id="rId1" Type="http://schemas.openxmlformats.org/officeDocument/2006/relationships/tags" Target="../tags/tag469.xml"/><Relationship Id="rId6" Type="http://schemas.openxmlformats.org/officeDocument/2006/relationships/tags" Target="../tags/tag474.xml"/><Relationship Id="rId11" Type="http://schemas.openxmlformats.org/officeDocument/2006/relationships/tags" Target="../tags/tag479.xml"/><Relationship Id="rId24" Type="http://schemas.openxmlformats.org/officeDocument/2006/relationships/image" Target="../media/image204.png"/><Relationship Id="rId32" Type="http://schemas.openxmlformats.org/officeDocument/2006/relationships/image" Target="../media/image216.png"/><Relationship Id="rId5" Type="http://schemas.openxmlformats.org/officeDocument/2006/relationships/tags" Target="../tags/tag473.xml"/><Relationship Id="rId15" Type="http://schemas.openxmlformats.org/officeDocument/2006/relationships/tags" Target="../tags/tag483.xml"/><Relationship Id="rId23" Type="http://schemas.openxmlformats.org/officeDocument/2006/relationships/image" Target="../media/image75.png"/><Relationship Id="rId28" Type="http://schemas.openxmlformats.org/officeDocument/2006/relationships/image" Target="../media/image252.png"/><Relationship Id="rId10" Type="http://schemas.openxmlformats.org/officeDocument/2006/relationships/tags" Target="../tags/tag478.xml"/><Relationship Id="rId19" Type="http://schemas.openxmlformats.org/officeDocument/2006/relationships/image" Target="../media/image206.png"/><Relationship Id="rId31" Type="http://schemas.openxmlformats.org/officeDocument/2006/relationships/image" Target="../media/image215.png"/><Relationship Id="rId4" Type="http://schemas.openxmlformats.org/officeDocument/2006/relationships/tags" Target="../tags/tag472.xml"/><Relationship Id="rId9" Type="http://schemas.openxmlformats.org/officeDocument/2006/relationships/tags" Target="../tags/tag477.xml"/><Relationship Id="rId14" Type="http://schemas.openxmlformats.org/officeDocument/2006/relationships/tags" Target="../tags/tag482.xml"/><Relationship Id="rId22" Type="http://schemas.openxmlformats.org/officeDocument/2006/relationships/image" Target="../media/image248.png"/><Relationship Id="rId27" Type="http://schemas.openxmlformats.org/officeDocument/2006/relationships/image" Target="../media/image251.png"/><Relationship Id="rId30" Type="http://schemas.openxmlformats.org/officeDocument/2006/relationships/image" Target="../media/image214.png"/><Relationship Id="rId8" Type="http://schemas.openxmlformats.org/officeDocument/2006/relationships/tags" Target="../tags/tag47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492.xml"/><Relationship Id="rId13" Type="http://schemas.openxmlformats.org/officeDocument/2006/relationships/tags" Target="../tags/tag497.xml"/><Relationship Id="rId18" Type="http://schemas.openxmlformats.org/officeDocument/2006/relationships/image" Target="../media/image226.png"/><Relationship Id="rId26" Type="http://schemas.openxmlformats.org/officeDocument/2006/relationships/image" Target="../media/image257.png"/><Relationship Id="rId3" Type="http://schemas.openxmlformats.org/officeDocument/2006/relationships/tags" Target="../tags/tag487.xml"/><Relationship Id="rId21" Type="http://schemas.openxmlformats.org/officeDocument/2006/relationships/image" Target="../media/image206.png"/><Relationship Id="rId7" Type="http://schemas.openxmlformats.org/officeDocument/2006/relationships/tags" Target="../tags/tag491.xml"/><Relationship Id="rId12" Type="http://schemas.openxmlformats.org/officeDocument/2006/relationships/tags" Target="../tags/tag496.xml"/><Relationship Id="rId17" Type="http://schemas.openxmlformats.org/officeDocument/2006/relationships/image" Target="../media/image148.png"/><Relationship Id="rId25" Type="http://schemas.openxmlformats.org/officeDocument/2006/relationships/image" Target="../media/image256.png"/><Relationship Id="rId2" Type="http://schemas.openxmlformats.org/officeDocument/2006/relationships/tags" Target="../tags/tag486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205.png"/><Relationship Id="rId29" Type="http://schemas.openxmlformats.org/officeDocument/2006/relationships/image" Target="../media/image260.png"/><Relationship Id="rId1" Type="http://schemas.openxmlformats.org/officeDocument/2006/relationships/tags" Target="../tags/tag485.xml"/><Relationship Id="rId6" Type="http://schemas.openxmlformats.org/officeDocument/2006/relationships/tags" Target="../tags/tag490.xml"/><Relationship Id="rId11" Type="http://schemas.openxmlformats.org/officeDocument/2006/relationships/tags" Target="../tags/tag495.xml"/><Relationship Id="rId24" Type="http://schemas.openxmlformats.org/officeDocument/2006/relationships/image" Target="../media/image255.png"/><Relationship Id="rId5" Type="http://schemas.openxmlformats.org/officeDocument/2006/relationships/tags" Target="../tags/tag489.xml"/><Relationship Id="rId15" Type="http://schemas.openxmlformats.org/officeDocument/2006/relationships/tags" Target="../tags/tag499.xml"/><Relationship Id="rId23" Type="http://schemas.openxmlformats.org/officeDocument/2006/relationships/image" Target="../media/image248.png"/><Relationship Id="rId28" Type="http://schemas.openxmlformats.org/officeDocument/2006/relationships/image" Target="../media/image259.png"/><Relationship Id="rId10" Type="http://schemas.openxmlformats.org/officeDocument/2006/relationships/tags" Target="../tags/tag494.xml"/><Relationship Id="rId19" Type="http://schemas.openxmlformats.org/officeDocument/2006/relationships/image" Target="../media/image227.png"/><Relationship Id="rId31" Type="http://schemas.openxmlformats.org/officeDocument/2006/relationships/image" Target="../media/image262.png"/><Relationship Id="rId4" Type="http://schemas.openxmlformats.org/officeDocument/2006/relationships/tags" Target="../tags/tag488.xml"/><Relationship Id="rId9" Type="http://schemas.openxmlformats.org/officeDocument/2006/relationships/tags" Target="../tags/tag493.xml"/><Relationship Id="rId14" Type="http://schemas.openxmlformats.org/officeDocument/2006/relationships/tags" Target="../tags/tag498.xml"/><Relationship Id="rId22" Type="http://schemas.openxmlformats.org/officeDocument/2006/relationships/image" Target="../media/image207.png"/><Relationship Id="rId27" Type="http://schemas.openxmlformats.org/officeDocument/2006/relationships/image" Target="../media/image258.png"/><Relationship Id="rId30" Type="http://schemas.openxmlformats.org/officeDocument/2006/relationships/image" Target="../media/image26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507.xml"/><Relationship Id="rId13" Type="http://schemas.openxmlformats.org/officeDocument/2006/relationships/tags" Target="../tags/tag512.xml"/><Relationship Id="rId18" Type="http://schemas.openxmlformats.org/officeDocument/2006/relationships/image" Target="../media/image240.png"/><Relationship Id="rId26" Type="http://schemas.openxmlformats.org/officeDocument/2006/relationships/image" Target="../media/image268.png"/><Relationship Id="rId3" Type="http://schemas.openxmlformats.org/officeDocument/2006/relationships/tags" Target="../tags/tag502.xml"/><Relationship Id="rId21" Type="http://schemas.openxmlformats.org/officeDocument/2006/relationships/image" Target="../media/image264.png"/><Relationship Id="rId7" Type="http://schemas.openxmlformats.org/officeDocument/2006/relationships/tags" Target="../tags/tag506.xml"/><Relationship Id="rId12" Type="http://schemas.openxmlformats.org/officeDocument/2006/relationships/tags" Target="../tags/tag511.xml"/><Relationship Id="rId17" Type="http://schemas.openxmlformats.org/officeDocument/2006/relationships/image" Target="../media/image207.png"/><Relationship Id="rId25" Type="http://schemas.openxmlformats.org/officeDocument/2006/relationships/image" Target="../media/image267.png"/><Relationship Id="rId2" Type="http://schemas.openxmlformats.org/officeDocument/2006/relationships/tags" Target="../tags/tag501.xml"/><Relationship Id="rId16" Type="http://schemas.openxmlformats.org/officeDocument/2006/relationships/image" Target="../media/image206.png"/><Relationship Id="rId20" Type="http://schemas.openxmlformats.org/officeDocument/2006/relationships/image" Target="../media/image263.png"/><Relationship Id="rId1" Type="http://schemas.openxmlformats.org/officeDocument/2006/relationships/tags" Target="../tags/tag500.xml"/><Relationship Id="rId6" Type="http://schemas.openxmlformats.org/officeDocument/2006/relationships/tags" Target="../tags/tag505.xml"/><Relationship Id="rId11" Type="http://schemas.openxmlformats.org/officeDocument/2006/relationships/tags" Target="../tags/tag510.xml"/><Relationship Id="rId24" Type="http://schemas.openxmlformats.org/officeDocument/2006/relationships/image" Target="../media/image266.png"/><Relationship Id="rId5" Type="http://schemas.openxmlformats.org/officeDocument/2006/relationships/tags" Target="../tags/tag504.xml"/><Relationship Id="rId15" Type="http://schemas.openxmlformats.org/officeDocument/2006/relationships/image" Target="../media/image205.png"/><Relationship Id="rId23" Type="http://schemas.openxmlformats.org/officeDocument/2006/relationships/image" Target="../media/image265.png"/><Relationship Id="rId10" Type="http://schemas.openxmlformats.org/officeDocument/2006/relationships/tags" Target="../tags/tag509.xml"/><Relationship Id="rId19" Type="http://schemas.openxmlformats.org/officeDocument/2006/relationships/image" Target="../media/image248.png"/><Relationship Id="rId4" Type="http://schemas.openxmlformats.org/officeDocument/2006/relationships/tags" Target="../tags/tag503.xml"/><Relationship Id="rId9" Type="http://schemas.openxmlformats.org/officeDocument/2006/relationships/tags" Target="../tags/tag508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261.png"/><Relationship Id="rId27" Type="http://schemas.openxmlformats.org/officeDocument/2006/relationships/image" Target="../media/image269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24.pn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23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../media/image22.png"/><Relationship Id="rId5" Type="http://schemas.openxmlformats.org/officeDocument/2006/relationships/tags" Target="../tags/tag25.xml"/><Relationship Id="rId15" Type="http://schemas.openxmlformats.org/officeDocument/2006/relationships/image" Target="../media/image26.png"/><Relationship Id="rId10" Type="http://schemas.openxmlformats.org/officeDocument/2006/relationships/image" Target="../media/image13.png"/><Relationship Id="rId4" Type="http://schemas.openxmlformats.org/officeDocument/2006/relationships/tags" Target="../tags/tag24.xml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30.xml"/><Relationship Id="rId7" Type="http://schemas.openxmlformats.org/officeDocument/2006/relationships/image" Target="../media/image27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0.png"/><Relationship Id="rId5" Type="http://schemas.openxmlformats.org/officeDocument/2006/relationships/tags" Target="../tags/tag32.xml"/><Relationship Id="rId10" Type="http://schemas.openxmlformats.org/officeDocument/2006/relationships/image" Target="../media/image29.png"/><Relationship Id="rId4" Type="http://schemas.openxmlformats.org/officeDocument/2006/relationships/tags" Target="../tags/tag31.xml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13.png"/><Relationship Id="rId17" Type="http://schemas.openxmlformats.org/officeDocument/2006/relationships/image" Target="../media/image36.png"/><Relationship Id="rId2" Type="http://schemas.openxmlformats.org/officeDocument/2006/relationships/tags" Target="../tags/tag34.xml"/><Relationship Id="rId16" Type="http://schemas.openxmlformats.org/officeDocument/2006/relationships/image" Target="../media/image35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31.png"/><Relationship Id="rId5" Type="http://schemas.openxmlformats.org/officeDocument/2006/relationships/tags" Target="../tags/tag37.xml"/><Relationship Id="rId15" Type="http://schemas.openxmlformats.org/officeDocument/2006/relationships/image" Target="../media/image34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38.png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26" Type="http://schemas.openxmlformats.org/officeDocument/2006/relationships/image" Target="../media/image39.png"/><Relationship Id="rId39" Type="http://schemas.openxmlformats.org/officeDocument/2006/relationships/image" Target="../media/image46.png"/><Relationship Id="rId21" Type="http://schemas.openxmlformats.org/officeDocument/2006/relationships/tags" Target="../tags/tag62.xml"/><Relationship Id="rId34" Type="http://schemas.openxmlformats.org/officeDocument/2006/relationships/image" Target="../media/image42.png"/><Relationship Id="rId42" Type="http://schemas.openxmlformats.org/officeDocument/2006/relationships/image" Target="../media/image49.png"/><Relationship Id="rId7" Type="http://schemas.openxmlformats.org/officeDocument/2006/relationships/tags" Target="../tags/tag48.xml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0" Type="http://schemas.openxmlformats.org/officeDocument/2006/relationships/tags" Target="../tags/tag61.xml"/><Relationship Id="rId29" Type="http://schemas.openxmlformats.org/officeDocument/2006/relationships/image" Target="../media/image23.png"/><Relationship Id="rId41" Type="http://schemas.openxmlformats.org/officeDocument/2006/relationships/image" Target="../media/image48.pn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24" Type="http://schemas.openxmlformats.org/officeDocument/2006/relationships/tags" Target="../tags/tag65.xml"/><Relationship Id="rId32" Type="http://schemas.openxmlformats.org/officeDocument/2006/relationships/image" Target="../media/image32.png"/><Relationship Id="rId37" Type="http://schemas.openxmlformats.org/officeDocument/2006/relationships/image" Target="../media/image44.png"/><Relationship Id="rId40" Type="http://schemas.openxmlformats.org/officeDocument/2006/relationships/image" Target="../media/image47.png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23" Type="http://schemas.openxmlformats.org/officeDocument/2006/relationships/tags" Target="../tags/tag64.xml"/><Relationship Id="rId28" Type="http://schemas.openxmlformats.org/officeDocument/2006/relationships/image" Target="../media/image22.png"/><Relationship Id="rId36" Type="http://schemas.openxmlformats.org/officeDocument/2006/relationships/image" Target="../media/image38.png"/><Relationship Id="rId10" Type="http://schemas.openxmlformats.org/officeDocument/2006/relationships/tags" Target="../tags/tag51.xml"/><Relationship Id="rId19" Type="http://schemas.openxmlformats.org/officeDocument/2006/relationships/tags" Target="../tags/tag60.xml"/><Relationship Id="rId31" Type="http://schemas.openxmlformats.org/officeDocument/2006/relationships/image" Target="../media/image40.png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tags" Target="../tags/tag63.xml"/><Relationship Id="rId27" Type="http://schemas.openxmlformats.org/officeDocument/2006/relationships/image" Target="../media/image9.png"/><Relationship Id="rId30" Type="http://schemas.openxmlformats.org/officeDocument/2006/relationships/image" Target="../media/image26.png"/><Relationship Id="rId35" Type="http://schemas.openxmlformats.org/officeDocument/2006/relationships/image" Target="../media/image43.png"/><Relationship Id="rId43" Type="http://schemas.openxmlformats.org/officeDocument/2006/relationships/image" Target="../media/image50.png"/><Relationship Id="rId8" Type="http://schemas.openxmlformats.org/officeDocument/2006/relationships/tags" Target="../tags/tag49.xml"/><Relationship Id="rId3" Type="http://schemas.openxmlformats.org/officeDocument/2006/relationships/tags" Target="../tags/tag44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5" Type="http://schemas.openxmlformats.org/officeDocument/2006/relationships/slideLayout" Target="../slideLayouts/slideLayout6.xml"/><Relationship Id="rId33" Type="http://schemas.openxmlformats.org/officeDocument/2006/relationships/image" Target="../media/image41.png"/><Relationship Id="rId38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 txBox="1">
            <a:spLocks/>
          </p:cNvSpPr>
          <p:nvPr/>
        </p:nvSpPr>
        <p:spPr>
          <a:xfrm>
            <a:off x="1676400" y="922338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10000" dirty="0" smtClean="0"/>
              <a:t>מרחבים וקטורים</a:t>
            </a:r>
            <a:endParaRPr lang="he-IL" sz="10000" dirty="0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81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398264" y="0"/>
            <a:ext cx="7720584" cy="1325563"/>
          </a:xfrm>
        </p:spPr>
        <p:txBody>
          <a:bodyPr>
            <a:normAutofit/>
          </a:bodyPr>
          <a:lstStyle/>
          <a:p>
            <a:r>
              <a:rPr lang="he-IL" sz="3300" dirty="0" smtClean="0"/>
              <a:t>דוגמה:</a:t>
            </a:r>
            <a:endParaRPr lang="he-IL" sz="33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29" y="818035"/>
            <a:ext cx="2208001" cy="35413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551" y="872434"/>
            <a:ext cx="2771205" cy="4266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76288" y="4770862"/>
            <a:ext cx="223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 smtClean="0"/>
              <a:t>כפל </a:t>
            </a:r>
            <a:r>
              <a:rPr lang="he-IL" sz="2800" dirty="0" err="1" smtClean="0"/>
              <a:t>בסקלאר</a:t>
            </a:r>
            <a:endParaRPr lang="en-US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2540000"/>
            <a:ext cx="2519467" cy="1715200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135" y="2540000"/>
            <a:ext cx="2161905" cy="15352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615184" y="4770862"/>
            <a:ext cx="223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 smtClean="0"/>
              <a:t>חיבור וקטורים</a:t>
            </a:r>
            <a:endParaRPr lang="en-US" sz="2800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397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76225" y="0"/>
            <a:ext cx="11842623" cy="1325563"/>
          </a:xfrm>
        </p:spPr>
        <p:txBody>
          <a:bodyPr>
            <a:normAutofit/>
          </a:bodyPr>
          <a:lstStyle/>
          <a:p>
            <a:r>
              <a:rPr lang="he-IL" sz="3300" dirty="0" smtClean="0"/>
              <a:t>הגדרה: מרחב </a:t>
            </a:r>
            <a:r>
              <a:rPr lang="he-IL" sz="3300" dirty="0" err="1" smtClean="0"/>
              <a:t>וקטורי</a:t>
            </a:r>
            <a:r>
              <a:rPr lang="he-IL" sz="3300" dirty="0" smtClean="0"/>
              <a:t> (מ"ו) הוא                        המקיים:</a:t>
            </a:r>
            <a:endParaRPr lang="he-IL" sz="33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985" y="487321"/>
            <a:ext cx="1762514" cy="414857"/>
          </a:xfrm>
          <a:prstGeom prst="rect">
            <a:avLst/>
          </a:prstGeom>
        </p:spPr>
      </p:pic>
      <p:graphicFrame>
        <p:nvGraphicFramePr>
          <p:cNvPr id="9" name="טבלה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22610"/>
              </p:ext>
            </p:extLst>
          </p:nvPr>
        </p:nvGraphicFramePr>
        <p:xfrm>
          <a:off x="415798" y="1168878"/>
          <a:ext cx="11483975" cy="540639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92325"/>
                <a:gridCol w="6464173"/>
                <a:gridCol w="2927477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500" dirty="0" smtClean="0"/>
                        <a:t>חיבור וקטורים</a:t>
                      </a:r>
                      <a:endParaRPr lang="he-IL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500" dirty="0" smtClean="0"/>
                        <a:t>כפל </a:t>
                      </a:r>
                      <a:r>
                        <a:rPr lang="he-IL" sz="2500" dirty="0" err="1" smtClean="0"/>
                        <a:t>בסלאר</a:t>
                      </a:r>
                      <a:endParaRPr lang="he-IL" sz="2500" dirty="0"/>
                    </a:p>
                  </a:txBody>
                  <a:tcPr/>
                </a:tc>
              </a:tr>
              <a:tr h="57943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500" dirty="0" smtClean="0"/>
                        <a:t>מוגדרות</a:t>
                      </a:r>
                      <a:endParaRPr lang="en-US" sz="2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500" dirty="0" smtClean="0"/>
                        <a:t>קיבוץ</a:t>
                      </a:r>
                      <a:endParaRPr lang="he-IL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500" dirty="0" smtClean="0"/>
                        <a:t>חילוף</a:t>
                      </a:r>
                      <a:endParaRPr lang="en-US" sz="2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500" dirty="0" smtClean="0"/>
                        <a:t>איבר</a:t>
                      </a:r>
                      <a:r>
                        <a:rPr lang="he-IL" sz="2500" baseline="0" dirty="0" smtClean="0"/>
                        <a:t> נטרלי</a:t>
                      </a:r>
                      <a:endParaRPr lang="en-US" sz="25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500" dirty="0" smtClean="0"/>
                        <a:t>נגדי</a:t>
                      </a:r>
                      <a:endParaRPr lang="en-US" sz="2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</a:tr>
              <a:tr h="158686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en-US" sz="2500" dirty="0" smtClean="0"/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500" dirty="0" smtClean="0"/>
                        <a:t>פילוג</a:t>
                      </a:r>
                      <a:endParaRPr lang="he-IL" sz="25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571" y="1835192"/>
            <a:ext cx="1600000" cy="264762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761" y="2495029"/>
            <a:ext cx="4167619" cy="314286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808" y="3250918"/>
            <a:ext cx="2329524" cy="232381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539" y="3904714"/>
            <a:ext cx="1272381" cy="23619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457" y="1862615"/>
            <a:ext cx="986667" cy="23047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66" y="2534469"/>
            <a:ext cx="1979048" cy="314286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69" y="3826534"/>
            <a:ext cx="1017143" cy="259048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501" y="5236303"/>
            <a:ext cx="3190476" cy="314286"/>
          </a:xfrm>
          <a:prstGeom prst="rect">
            <a:avLst/>
          </a:prstGeom>
        </p:spPr>
      </p:pic>
      <p:pic>
        <p:nvPicPr>
          <p:cNvPr id="44" name="תמונה 4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960" y="5931509"/>
            <a:ext cx="2685714" cy="31428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591550" y="3759000"/>
            <a:ext cx="76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קיים</a:t>
            </a:r>
            <a:endParaRPr lang="en-US" sz="25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539" y="3904714"/>
            <a:ext cx="777143" cy="23047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068788" y="3759000"/>
            <a:ext cx="10273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כך ש</a:t>
            </a:r>
            <a:endParaRPr lang="en-US" sz="2500" dirty="0"/>
          </a:p>
        </p:txBody>
      </p:sp>
      <p:pic>
        <p:nvPicPr>
          <p:cNvPr id="46" name="תמונה 4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494" y="4525105"/>
            <a:ext cx="1767618" cy="31428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9182100" y="4404673"/>
            <a:ext cx="76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he-IL" sz="2500" dirty="0" smtClean="0"/>
              <a:t>לכל</a:t>
            </a:r>
            <a:endParaRPr lang="en-US" sz="25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089" y="4550387"/>
            <a:ext cx="786667" cy="23047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402038" y="4433248"/>
            <a:ext cx="10273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he-IL" sz="2500" dirty="0" smtClean="0"/>
              <a:t>כך ש</a:t>
            </a:r>
            <a:endParaRPr lang="en-US" sz="2500" dirty="0"/>
          </a:p>
        </p:txBody>
      </p:sp>
      <p:sp>
        <p:nvSpPr>
          <p:cNvPr id="40" name="TextBox 39"/>
          <p:cNvSpPr txBox="1"/>
          <p:nvPr/>
        </p:nvSpPr>
        <p:spPr>
          <a:xfrm>
            <a:off x="7593332" y="4404673"/>
            <a:ext cx="76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he-IL" sz="2500" dirty="0" smtClean="0"/>
              <a:t>קיים</a:t>
            </a:r>
            <a:endParaRPr lang="en-US" sz="2500" dirty="0"/>
          </a:p>
        </p:txBody>
      </p:sp>
      <p:pic>
        <p:nvPicPr>
          <p:cNvPr id="45" name="תמונה 4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697" y="4550387"/>
            <a:ext cx="1257143" cy="314286"/>
          </a:xfrm>
          <a:prstGeom prst="rect">
            <a:avLst/>
          </a:prstGeom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792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2" grpId="0"/>
      <p:bldP spid="36" grpId="0"/>
      <p:bldP spid="38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76225" y="0"/>
            <a:ext cx="11842623" cy="1325563"/>
          </a:xfrm>
        </p:spPr>
        <p:txBody>
          <a:bodyPr>
            <a:normAutofit/>
          </a:bodyPr>
          <a:lstStyle/>
          <a:p>
            <a:r>
              <a:rPr lang="he-IL" sz="3300" dirty="0" smtClean="0"/>
              <a:t>הגדרה: מרחב </a:t>
            </a:r>
            <a:r>
              <a:rPr lang="he-IL" sz="3300" dirty="0" err="1" smtClean="0"/>
              <a:t>וקטורי</a:t>
            </a:r>
            <a:r>
              <a:rPr lang="he-IL" sz="3300" dirty="0" smtClean="0"/>
              <a:t> (מ"ו) הוא                        המקיים:</a:t>
            </a:r>
            <a:endParaRPr lang="he-IL" sz="33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985" y="487321"/>
            <a:ext cx="1762514" cy="414857"/>
          </a:xfrm>
          <a:prstGeom prst="rect">
            <a:avLst/>
          </a:prstGeom>
        </p:spPr>
      </p:pic>
      <p:graphicFrame>
        <p:nvGraphicFramePr>
          <p:cNvPr id="9" name="טבלה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291646"/>
              </p:ext>
            </p:extLst>
          </p:nvPr>
        </p:nvGraphicFramePr>
        <p:xfrm>
          <a:off x="3343275" y="1168878"/>
          <a:ext cx="8556498" cy="381952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92325"/>
                <a:gridCol w="6464173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500" dirty="0" smtClean="0"/>
                        <a:t>חיבור וקטורים</a:t>
                      </a:r>
                      <a:endParaRPr lang="he-IL" sz="2500" dirty="0"/>
                    </a:p>
                  </a:txBody>
                  <a:tcPr/>
                </a:tc>
              </a:tr>
              <a:tr h="57943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500" dirty="0" smtClean="0"/>
                        <a:t>מוגדרות</a:t>
                      </a:r>
                      <a:endParaRPr lang="en-US" sz="2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500" dirty="0" smtClean="0"/>
                        <a:t>קיבוץ</a:t>
                      </a:r>
                      <a:endParaRPr lang="he-IL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500" dirty="0" smtClean="0"/>
                        <a:t>חילוף</a:t>
                      </a:r>
                      <a:endParaRPr lang="en-US" sz="2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500" dirty="0" smtClean="0"/>
                        <a:t>איבר</a:t>
                      </a:r>
                      <a:r>
                        <a:rPr lang="he-IL" sz="2500" baseline="0" dirty="0" smtClean="0"/>
                        <a:t> נטרלי</a:t>
                      </a:r>
                      <a:endParaRPr lang="en-US" sz="25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500" dirty="0" smtClean="0"/>
                        <a:t>נגדי</a:t>
                      </a:r>
                      <a:endParaRPr lang="en-US" sz="2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571" y="1835192"/>
            <a:ext cx="1600000" cy="264762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761" y="2495029"/>
            <a:ext cx="4167619" cy="314286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808" y="3250918"/>
            <a:ext cx="2329524" cy="232381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539" y="3904714"/>
            <a:ext cx="1272381" cy="23619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591550" y="3759000"/>
            <a:ext cx="76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קיים</a:t>
            </a:r>
            <a:endParaRPr lang="en-US" sz="25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539" y="3904714"/>
            <a:ext cx="777143" cy="23047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068788" y="3759000"/>
            <a:ext cx="10273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כך ש</a:t>
            </a:r>
            <a:endParaRPr lang="en-US" sz="2500" dirty="0"/>
          </a:p>
        </p:txBody>
      </p:sp>
      <p:pic>
        <p:nvPicPr>
          <p:cNvPr id="46" name="תמונה 4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494" y="4525105"/>
            <a:ext cx="1767618" cy="31428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9182100" y="4404673"/>
            <a:ext cx="76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he-IL" sz="2500" dirty="0" smtClean="0"/>
              <a:t>לכל</a:t>
            </a:r>
            <a:endParaRPr lang="en-US" sz="25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089" y="4550387"/>
            <a:ext cx="786667" cy="23047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402038" y="4433248"/>
            <a:ext cx="10273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he-IL" sz="2500" dirty="0" smtClean="0"/>
              <a:t>כך ש</a:t>
            </a:r>
            <a:endParaRPr lang="en-US" sz="2500" dirty="0"/>
          </a:p>
        </p:txBody>
      </p:sp>
      <p:sp>
        <p:nvSpPr>
          <p:cNvPr id="40" name="TextBox 39"/>
          <p:cNvSpPr txBox="1"/>
          <p:nvPr/>
        </p:nvSpPr>
        <p:spPr>
          <a:xfrm>
            <a:off x="7593332" y="4404673"/>
            <a:ext cx="76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he-IL" sz="2500" dirty="0" smtClean="0"/>
              <a:t>קיים</a:t>
            </a:r>
            <a:endParaRPr lang="en-US" sz="2500" dirty="0"/>
          </a:p>
        </p:txBody>
      </p:sp>
      <p:pic>
        <p:nvPicPr>
          <p:cNvPr id="45" name="תמונה 4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697" y="4550387"/>
            <a:ext cx="1257143" cy="314286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72" y="1314320"/>
            <a:ext cx="1875657" cy="31177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72" y="2043297"/>
            <a:ext cx="1117867" cy="249600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72" y="2773555"/>
            <a:ext cx="1312001" cy="352000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6" y="3514351"/>
            <a:ext cx="1506134" cy="35200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308" y="1718461"/>
            <a:ext cx="498224" cy="498224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308" y="2349191"/>
            <a:ext cx="498224" cy="498224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308" y="3020971"/>
            <a:ext cx="498224" cy="498224"/>
          </a:xfrm>
          <a:prstGeom prst="rect">
            <a:avLst/>
          </a:prstGeom>
        </p:spPr>
      </p:pic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160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76225" y="0"/>
            <a:ext cx="11842623" cy="1325563"/>
          </a:xfrm>
        </p:spPr>
        <p:txBody>
          <a:bodyPr>
            <a:normAutofit/>
          </a:bodyPr>
          <a:lstStyle/>
          <a:p>
            <a:r>
              <a:rPr lang="he-IL" sz="3300" dirty="0" smtClean="0"/>
              <a:t>הגדרה: מרחב </a:t>
            </a:r>
            <a:r>
              <a:rPr lang="he-IL" sz="3300" dirty="0" err="1" smtClean="0"/>
              <a:t>וקטורי</a:t>
            </a:r>
            <a:r>
              <a:rPr lang="he-IL" sz="3300" dirty="0" smtClean="0"/>
              <a:t> (מ"ו) הוא                        המקיים:</a:t>
            </a:r>
            <a:endParaRPr lang="he-IL" sz="33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985" y="487321"/>
            <a:ext cx="1762514" cy="414857"/>
          </a:xfrm>
          <a:prstGeom prst="rect">
            <a:avLst/>
          </a:prstGeom>
        </p:spPr>
      </p:pic>
      <p:graphicFrame>
        <p:nvGraphicFramePr>
          <p:cNvPr id="9" name="טבלה 8"/>
          <p:cNvGraphicFramePr>
            <a:graphicFrameLocks noGrp="1"/>
          </p:cNvGraphicFramePr>
          <p:nvPr>
            <p:extLst/>
          </p:nvPr>
        </p:nvGraphicFramePr>
        <p:xfrm>
          <a:off x="3343275" y="1168878"/>
          <a:ext cx="8556498" cy="381952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92325"/>
                <a:gridCol w="6464173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500" dirty="0" smtClean="0"/>
                        <a:t>חיבור וקטורים</a:t>
                      </a:r>
                      <a:endParaRPr lang="he-IL" sz="2500" dirty="0"/>
                    </a:p>
                  </a:txBody>
                  <a:tcPr/>
                </a:tc>
              </a:tr>
              <a:tr h="57943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500" dirty="0" smtClean="0"/>
                        <a:t>מוגדרות</a:t>
                      </a:r>
                      <a:endParaRPr lang="en-US" sz="2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500" dirty="0" smtClean="0"/>
                        <a:t>קיבוץ</a:t>
                      </a:r>
                      <a:endParaRPr lang="he-IL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500" dirty="0" smtClean="0"/>
                        <a:t>חילוף</a:t>
                      </a:r>
                      <a:endParaRPr lang="en-US" sz="2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500" dirty="0" smtClean="0"/>
                        <a:t>איבר</a:t>
                      </a:r>
                      <a:r>
                        <a:rPr lang="he-IL" sz="2500" baseline="0" dirty="0" smtClean="0"/>
                        <a:t> נטרלי</a:t>
                      </a:r>
                      <a:endParaRPr lang="en-US" sz="25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500" dirty="0" smtClean="0"/>
                        <a:t>נגדי</a:t>
                      </a:r>
                      <a:endParaRPr lang="en-US" sz="2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571" y="1835192"/>
            <a:ext cx="1600000" cy="264762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761" y="2495029"/>
            <a:ext cx="4167619" cy="314286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808" y="3250918"/>
            <a:ext cx="2329524" cy="232381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539" y="3904714"/>
            <a:ext cx="1272381" cy="23619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591550" y="3759000"/>
            <a:ext cx="76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קיים</a:t>
            </a:r>
            <a:endParaRPr lang="en-US" sz="25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539" y="3904714"/>
            <a:ext cx="777143" cy="23047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068788" y="3759000"/>
            <a:ext cx="10273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כך ש</a:t>
            </a:r>
            <a:endParaRPr lang="en-US" sz="2500" dirty="0"/>
          </a:p>
        </p:txBody>
      </p:sp>
      <p:pic>
        <p:nvPicPr>
          <p:cNvPr id="46" name="תמונה 4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494" y="4525105"/>
            <a:ext cx="1767618" cy="31428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9182100" y="4404673"/>
            <a:ext cx="76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he-IL" sz="2500" dirty="0" smtClean="0"/>
              <a:t>לכל</a:t>
            </a:r>
            <a:endParaRPr lang="en-US" sz="25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089" y="4550387"/>
            <a:ext cx="786667" cy="23047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402038" y="4433248"/>
            <a:ext cx="10273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he-IL" sz="2500" dirty="0" smtClean="0"/>
              <a:t>כך ש</a:t>
            </a:r>
            <a:endParaRPr lang="en-US" sz="2500" dirty="0"/>
          </a:p>
        </p:txBody>
      </p:sp>
      <p:sp>
        <p:nvSpPr>
          <p:cNvPr id="40" name="TextBox 39"/>
          <p:cNvSpPr txBox="1"/>
          <p:nvPr/>
        </p:nvSpPr>
        <p:spPr>
          <a:xfrm>
            <a:off x="7593332" y="4404673"/>
            <a:ext cx="76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he-IL" sz="2500" dirty="0" smtClean="0"/>
              <a:t>קיים</a:t>
            </a:r>
            <a:endParaRPr lang="en-US" sz="2500" dirty="0"/>
          </a:p>
        </p:txBody>
      </p:sp>
      <p:pic>
        <p:nvPicPr>
          <p:cNvPr id="45" name="תמונה 4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697" y="4550387"/>
            <a:ext cx="1257143" cy="314286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308" y="1718461"/>
            <a:ext cx="498224" cy="498224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308" y="2349191"/>
            <a:ext cx="498224" cy="498224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308" y="3020971"/>
            <a:ext cx="498224" cy="498224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200025" y="1057275"/>
            <a:ext cx="2266950" cy="77791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מלבן 28"/>
          <p:cNvSpPr/>
          <p:nvPr/>
        </p:nvSpPr>
        <p:spPr>
          <a:xfrm>
            <a:off x="4038601" y="5163020"/>
            <a:ext cx="3554732" cy="161878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7" y="5280668"/>
            <a:ext cx="2025142" cy="1365333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72" y="1314320"/>
            <a:ext cx="1875657" cy="311771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72" y="2043297"/>
            <a:ext cx="1117867" cy="249600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72" y="2773555"/>
            <a:ext cx="1312001" cy="352000"/>
          </a:xfrm>
          <a:prstGeom prst="rect">
            <a:avLst/>
          </a:prstGeom>
        </p:spPr>
      </p:pic>
      <p:pic>
        <p:nvPicPr>
          <p:cNvPr id="42" name="תמונה 4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6" y="3514351"/>
            <a:ext cx="1506134" cy="352000"/>
          </a:xfrm>
          <a:prstGeom prst="rect">
            <a:avLst/>
          </a:prstGeom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656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76225" y="0"/>
            <a:ext cx="11842623" cy="1325563"/>
          </a:xfrm>
        </p:spPr>
        <p:txBody>
          <a:bodyPr>
            <a:normAutofit/>
          </a:bodyPr>
          <a:lstStyle/>
          <a:p>
            <a:r>
              <a:rPr lang="he-IL" sz="3300" dirty="0" smtClean="0"/>
              <a:t>הגדרה: מרחב </a:t>
            </a:r>
            <a:r>
              <a:rPr lang="he-IL" sz="3300" dirty="0" err="1" smtClean="0"/>
              <a:t>וקטורי</a:t>
            </a:r>
            <a:r>
              <a:rPr lang="he-IL" sz="3300" dirty="0" smtClean="0"/>
              <a:t> (מ"ו) הוא                        המקיים:</a:t>
            </a:r>
            <a:endParaRPr lang="he-IL" sz="33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985" y="487321"/>
            <a:ext cx="1762514" cy="414857"/>
          </a:xfrm>
          <a:prstGeom prst="rect">
            <a:avLst/>
          </a:prstGeom>
        </p:spPr>
      </p:pic>
      <p:graphicFrame>
        <p:nvGraphicFramePr>
          <p:cNvPr id="9" name="טבלה 8"/>
          <p:cNvGraphicFramePr>
            <a:graphicFrameLocks noGrp="1"/>
          </p:cNvGraphicFramePr>
          <p:nvPr>
            <p:extLst/>
          </p:nvPr>
        </p:nvGraphicFramePr>
        <p:xfrm>
          <a:off x="3343275" y="1168878"/>
          <a:ext cx="8556498" cy="381952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92325"/>
                <a:gridCol w="6464173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500" dirty="0" smtClean="0"/>
                        <a:t>חיבור וקטורים</a:t>
                      </a:r>
                      <a:endParaRPr lang="he-IL" sz="2500" dirty="0"/>
                    </a:p>
                  </a:txBody>
                  <a:tcPr/>
                </a:tc>
              </a:tr>
              <a:tr h="57943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500" dirty="0" smtClean="0"/>
                        <a:t>מוגדרות</a:t>
                      </a:r>
                      <a:endParaRPr lang="en-US" sz="2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500" dirty="0" smtClean="0"/>
                        <a:t>קיבוץ</a:t>
                      </a:r>
                      <a:endParaRPr lang="he-IL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500" dirty="0" smtClean="0"/>
                        <a:t>חילוף</a:t>
                      </a:r>
                      <a:endParaRPr lang="en-US" sz="2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500" dirty="0" smtClean="0"/>
                        <a:t>איבר</a:t>
                      </a:r>
                      <a:r>
                        <a:rPr lang="he-IL" sz="2500" baseline="0" dirty="0" smtClean="0"/>
                        <a:t> נטרלי</a:t>
                      </a:r>
                      <a:endParaRPr lang="en-US" sz="25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500" dirty="0" smtClean="0"/>
                        <a:t>נגדי</a:t>
                      </a:r>
                      <a:endParaRPr lang="en-US" sz="2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571" y="1835192"/>
            <a:ext cx="1600000" cy="264762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761" y="2495029"/>
            <a:ext cx="4167619" cy="314286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808" y="3250918"/>
            <a:ext cx="2329524" cy="232381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539" y="3904714"/>
            <a:ext cx="1272381" cy="23619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591550" y="3759000"/>
            <a:ext cx="76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קיים</a:t>
            </a:r>
            <a:endParaRPr lang="en-US" sz="25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539" y="3904714"/>
            <a:ext cx="777143" cy="23047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068788" y="3759000"/>
            <a:ext cx="10273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כך ש</a:t>
            </a:r>
            <a:endParaRPr lang="en-US" sz="2500" dirty="0"/>
          </a:p>
        </p:txBody>
      </p:sp>
      <p:pic>
        <p:nvPicPr>
          <p:cNvPr id="46" name="תמונה 4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494" y="4525105"/>
            <a:ext cx="1767618" cy="31428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9182100" y="4404673"/>
            <a:ext cx="76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he-IL" sz="2500" dirty="0" smtClean="0"/>
              <a:t>לכל</a:t>
            </a:r>
            <a:endParaRPr lang="en-US" sz="25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089" y="4550387"/>
            <a:ext cx="786667" cy="23047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402038" y="4433248"/>
            <a:ext cx="10273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he-IL" sz="2500" dirty="0" smtClean="0"/>
              <a:t>כך ש</a:t>
            </a:r>
            <a:endParaRPr lang="en-US" sz="2500" dirty="0"/>
          </a:p>
        </p:txBody>
      </p:sp>
      <p:sp>
        <p:nvSpPr>
          <p:cNvPr id="40" name="TextBox 39"/>
          <p:cNvSpPr txBox="1"/>
          <p:nvPr/>
        </p:nvSpPr>
        <p:spPr>
          <a:xfrm>
            <a:off x="7593332" y="4404673"/>
            <a:ext cx="76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he-IL" sz="2500" dirty="0" smtClean="0"/>
              <a:t>קיים</a:t>
            </a:r>
            <a:endParaRPr lang="en-US" sz="2500" dirty="0"/>
          </a:p>
        </p:txBody>
      </p:sp>
      <p:pic>
        <p:nvPicPr>
          <p:cNvPr id="45" name="תמונה 4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697" y="4550387"/>
            <a:ext cx="1257143" cy="314286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72" y="1314320"/>
            <a:ext cx="1875657" cy="311771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308" y="1718461"/>
            <a:ext cx="498224" cy="498224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308" y="2349191"/>
            <a:ext cx="498224" cy="498224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308" y="3020971"/>
            <a:ext cx="498224" cy="498224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200025" y="1762125"/>
            <a:ext cx="2266950" cy="77791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מלבן 28"/>
          <p:cNvSpPr/>
          <p:nvPr/>
        </p:nvSpPr>
        <p:spPr>
          <a:xfrm>
            <a:off x="4038601" y="5163020"/>
            <a:ext cx="3554732" cy="161878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316" y="5280668"/>
            <a:ext cx="844190" cy="1365333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72" y="1314320"/>
            <a:ext cx="1875657" cy="311771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72" y="2043297"/>
            <a:ext cx="1117867" cy="249600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72" y="2773555"/>
            <a:ext cx="1312001" cy="352000"/>
          </a:xfrm>
          <a:prstGeom prst="rect">
            <a:avLst/>
          </a:prstGeom>
        </p:spPr>
      </p:pic>
      <p:pic>
        <p:nvPicPr>
          <p:cNvPr id="42" name="תמונה 4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6" y="3514351"/>
            <a:ext cx="1506134" cy="352000"/>
          </a:xfrm>
          <a:prstGeom prst="rect">
            <a:avLst/>
          </a:prstGeom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060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76225" y="0"/>
            <a:ext cx="11842623" cy="1325563"/>
          </a:xfrm>
        </p:spPr>
        <p:txBody>
          <a:bodyPr>
            <a:normAutofit/>
          </a:bodyPr>
          <a:lstStyle/>
          <a:p>
            <a:r>
              <a:rPr lang="he-IL" sz="3300" dirty="0" smtClean="0"/>
              <a:t>הגדרה: מרחב </a:t>
            </a:r>
            <a:r>
              <a:rPr lang="he-IL" sz="3300" dirty="0" err="1" smtClean="0"/>
              <a:t>וקטורי</a:t>
            </a:r>
            <a:r>
              <a:rPr lang="he-IL" sz="3300" dirty="0" smtClean="0"/>
              <a:t> (מ"ו) הוא                        המקיים:</a:t>
            </a:r>
            <a:endParaRPr lang="he-IL" sz="33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985" y="487321"/>
            <a:ext cx="1762514" cy="414857"/>
          </a:xfrm>
          <a:prstGeom prst="rect">
            <a:avLst/>
          </a:prstGeom>
        </p:spPr>
      </p:pic>
      <p:graphicFrame>
        <p:nvGraphicFramePr>
          <p:cNvPr id="9" name="טבלה 8"/>
          <p:cNvGraphicFramePr>
            <a:graphicFrameLocks noGrp="1"/>
          </p:cNvGraphicFramePr>
          <p:nvPr>
            <p:extLst/>
          </p:nvPr>
        </p:nvGraphicFramePr>
        <p:xfrm>
          <a:off x="3343275" y="1168878"/>
          <a:ext cx="8556498" cy="381952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92325"/>
                <a:gridCol w="6464173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500" dirty="0" smtClean="0"/>
                        <a:t>חיבור וקטורים</a:t>
                      </a:r>
                      <a:endParaRPr lang="he-IL" sz="2500" dirty="0"/>
                    </a:p>
                  </a:txBody>
                  <a:tcPr/>
                </a:tc>
              </a:tr>
              <a:tr h="57943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500" dirty="0" smtClean="0"/>
                        <a:t>מוגדרות</a:t>
                      </a:r>
                      <a:endParaRPr lang="en-US" sz="2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500" dirty="0" smtClean="0"/>
                        <a:t>קיבוץ</a:t>
                      </a:r>
                      <a:endParaRPr lang="he-IL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500" dirty="0" smtClean="0"/>
                        <a:t>חילוף</a:t>
                      </a:r>
                      <a:endParaRPr lang="en-US" sz="2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500" dirty="0" smtClean="0"/>
                        <a:t>איבר</a:t>
                      </a:r>
                      <a:r>
                        <a:rPr lang="he-IL" sz="2500" baseline="0" dirty="0" smtClean="0"/>
                        <a:t> נטרלי</a:t>
                      </a:r>
                      <a:endParaRPr lang="en-US" sz="25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500" dirty="0" smtClean="0"/>
                        <a:t>נגדי</a:t>
                      </a:r>
                      <a:endParaRPr lang="en-US" sz="2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571" y="1835192"/>
            <a:ext cx="1600000" cy="264762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761" y="2495029"/>
            <a:ext cx="4167619" cy="314286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808" y="3250918"/>
            <a:ext cx="2329524" cy="232381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539" y="3904714"/>
            <a:ext cx="1272381" cy="23619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591550" y="3759000"/>
            <a:ext cx="76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קיים</a:t>
            </a:r>
            <a:endParaRPr lang="en-US" sz="25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539" y="3904714"/>
            <a:ext cx="777143" cy="23047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068788" y="3759000"/>
            <a:ext cx="10273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כך ש</a:t>
            </a:r>
            <a:endParaRPr lang="en-US" sz="2500" dirty="0"/>
          </a:p>
        </p:txBody>
      </p:sp>
      <p:pic>
        <p:nvPicPr>
          <p:cNvPr id="46" name="תמונה 4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494" y="4525105"/>
            <a:ext cx="1767618" cy="31428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9182100" y="4404673"/>
            <a:ext cx="76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he-IL" sz="2500" dirty="0" smtClean="0"/>
              <a:t>לכל</a:t>
            </a:r>
            <a:endParaRPr lang="en-US" sz="25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089" y="4550387"/>
            <a:ext cx="786667" cy="23047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402038" y="4433248"/>
            <a:ext cx="10273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he-IL" sz="2500" dirty="0" smtClean="0"/>
              <a:t>כך ש</a:t>
            </a:r>
            <a:endParaRPr lang="en-US" sz="2500" dirty="0"/>
          </a:p>
        </p:txBody>
      </p:sp>
      <p:sp>
        <p:nvSpPr>
          <p:cNvPr id="40" name="TextBox 39"/>
          <p:cNvSpPr txBox="1"/>
          <p:nvPr/>
        </p:nvSpPr>
        <p:spPr>
          <a:xfrm>
            <a:off x="7593332" y="4404673"/>
            <a:ext cx="76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he-IL" sz="2500" dirty="0" smtClean="0"/>
              <a:t>קיים</a:t>
            </a:r>
            <a:endParaRPr lang="en-US" sz="2500" dirty="0"/>
          </a:p>
        </p:txBody>
      </p:sp>
      <p:pic>
        <p:nvPicPr>
          <p:cNvPr id="45" name="תמונה 4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697" y="4550387"/>
            <a:ext cx="1257143" cy="314286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308" y="1718461"/>
            <a:ext cx="498224" cy="498224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308" y="2349191"/>
            <a:ext cx="498224" cy="498224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308" y="3020971"/>
            <a:ext cx="498224" cy="498224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161925" y="2492166"/>
            <a:ext cx="2266950" cy="77791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מלבן 28"/>
          <p:cNvSpPr/>
          <p:nvPr/>
        </p:nvSpPr>
        <p:spPr>
          <a:xfrm>
            <a:off x="4038601" y="5163020"/>
            <a:ext cx="3554732" cy="161878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35" y="5856600"/>
            <a:ext cx="2668190" cy="231619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72" y="1314320"/>
            <a:ext cx="1875657" cy="311771"/>
          </a:xfrm>
          <a:prstGeom prst="rect">
            <a:avLst/>
          </a:prstGeom>
        </p:spPr>
      </p:pic>
      <p:pic>
        <p:nvPicPr>
          <p:cNvPr id="44" name="תמונה 4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72" y="2043297"/>
            <a:ext cx="1117867" cy="249600"/>
          </a:xfrm>
          <a:prstGeom prst="rect">
            <a:avLst/>
          </a:prstGeom>
        </p:spPr>
      </p:pic>
      <p:pic>
        <p:nvPicPr>
          <p:cNvPr id="47" name="תמונה 4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72" y="2773555"/>
            <a:ext cx="1312001" cy="352000"/>
          </a:xfrm>
          <a:prstGeom prst="rect">
            <a:avLst/>
          </a:prstGeom>
        </p:spPr>
      </p:pic>
      <p:pic>
        <p:nvPicPr>
          <p:cNvPr id="48" name="תמונה 4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6" y="3514351"/>
            <a:ext cx="1506134" cy="352000"/>
          </a:xfrm>
          <a:prstGeom prst="rect">
            <a:avLst/>
          </a:prstGeom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660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76225" y="0"/>
            <a:ext cx="11842623" cy="1325563"/>
          </a:xfrm>
        </p:spPr>
        <p:txBody>
          <a:bodyPr>
            <a:normAutofit/>
          </a:bodyPr>
          <a:lstStyle/>
          <a:p>
            <a:r>
              <a:rPr lang="he-IL" sz="3300" dirty="0" smtClean="0"/>
              <a:t>הגדרה: מרחב </a:t>
            </a:r>
            <a:r>
              <a:rPr lang="he-IL" sz="3300" dirty="0" err="1" smtClean="0"/>
              <a:t>וקטורי</a:t>
            </a:r>
            <a:r>
              <a:rPr lang="he-IL" sz="3300" dirty="0" smtClean="0"/>
              <a:t> (מ"ו) הוא                        המקיים:</a:t>
            </a:r>
            <a:endParaRPr lang="he-IL" sz="33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985" y="487321"/>
            <a:ext cx="1762514" cy="414857"/>
          </a:xfrm>
          <a:prstGeom prst="rect">
            <a:avLst/>
          </a:prstGeom>
        </p:spPr>
      </p:pic>
      <p:graphicFrame>
        <p:nvGraphicFramePr>
          <p:cNvPr id="9" name="טבלה 8"/>
          <p:cNvGraphicFramePr>
            <a:graphicFrameLocks noGrp="1"/>
          </p:cNvGraphicFramePr>
          <p:nvPr>
            <p:extLst/>
          </p:nvPr>
        </p:nvGraphicFramePr>
        <p:xfrm>
          <a:off x="3343275" y="1168878"/>
          <a:ext cx="8556498" cy="381952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92325"/>
                <a:gridCol w="6464173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500" dirty="0" smtClean="0"/>
                        <a:t>חיבור וקטורים</a:t>
                      </a:r>
                      <a:endParaRPr lang="he-IL" sz="2500" dirty="0"/>
                    </a:p>
                  </a:txBody>
                  <a:tcPr/>
                </a:tc>
              </a:tr>
              <a:tr h="57943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500" dirty="0" smtClean="0"/>
                        <a:t>מוגדרות</a:t>
                      </a:r>
                      <a:endParaRPr lang="en-US" sz="2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500" dirty="0" smtClean="0"/>
                        <a:t>קיבוץ</a:t>
                      </a:r>
                      <a:endParaRPr lang="he-IL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500" dirty="0" smtClean="0"/>
                        <a:t>חילוף</a:t>
                      </a:r>
                      <a:endParaRPr lang="en-US" sz="2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500" dirty="0" smtClean="0"/>
                        <a:t>איבר</a:t>
                      </a:r>
                      <a:r>
                        <a:rPr lang="he-IL" sz="2500" baseline="0" dirty="0" smtClean="0"/>
                        <a:t> נטרלי</a:t>
                      </a:r>
                      <a:endParaRPr lang="en-US" sz="25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500" dirty="0" smtClean="0"/>
                        <a:t>נגדי</a:t>
                      </a:r>
                      <a:endParaRPr lang="en-US" sz="2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571" y="1835192"/>
            <a:ext cx="1600000" cy="264762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761" y="2495029"/>
            <a:ext cx="4167619" cy="314286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808" y="3250918"/>
            <a:ext cx="2329524" cy="232381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539" y="3904714"/>
            <a:ext cx="1272381" cy="23619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591550" y="3759000"/>
            <a:ext cx="76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קיים</a:t>
            </a:r>
            <a:endParaRPr lang="en-US" sz="25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539" y="3904714"/>
            <a:ext cx="777143" cy="23047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068788" y="3759000"/>
            <a:ext cx="10273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כך ש</a:t>
            </a:r>
            <a:endParaRPr lang="en-US" sz="2500" dirty="0"/>
          </a:p>
        </p:txBody>
      </p:sp>
      <p:pic>
        <p:nvPicPr>
          <p:cNvPr id="46" name="תמונה 4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494" y="4525105"/>
            <a:ext cx="1767618" cy="31428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9182100" y="4404673"/>
            <a:ext cx="76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he-IL" sz="2500" dirty="0" smtClean="0"/>
              <a:t>לכל</a:t>
            </a:r>
            <a:endParaRPr lang="en-US" sz="25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089" y="4550387"/>
            <a:ext cx="786667" cy="23047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402038" y="4433248"/>
            <a:ext cx="10273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he-IL" sz="2500" dirty="0" smtClean="0"/>
              <a:t>כך ש</a:t>
            </a:r>
            <a:endParaRPr lang="en-US" sz="2500" dirty="0"/>
          </a:p>
        </p:txBody>
      </p:sp>
      <p:sp>
        <p:nvSpPr>
          <p:cNvPr id="40" name="TextBox 39"/>
          <p:cNvSpPr txBox="1"/>
          <p:nvPr/>
        </p:nvSpPr>
        <p:spPr>
          <a:xfrm>
            <a:off x="7593332" y="4404673"/>
            <a:ext cx="76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he-IL" sz="2500" dirty="0" smtClean="0"/>
              <a:t>קיים</a:t>
            </a:r>
            <a:endParaRPr lang="en-US" sz="2500" dirty="0"/>
          </a:p>
        </p:txBody>
      </p:sp>
      <p:pic>
        <p:nvPicPr>
          <p:cNvPr id="45" name="תמונה 4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697" y="4550387"/>
            <a:ext cx="1257143" cy="314286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308" y="1718461"/>
            <a:ext cx="498224" cy="498224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308" y="2349191"/>
            <a:ext cx="498224" cy="498224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308" y="3020971"/>
            <a:ext cx="498224" cy="498224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161925" y="3301392"/>
            <a:ext cx="2266950" cy="77791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מלבן 28"/>
          <p:cNvSpPr/>
          <p:nvPr/>
        </p:nvSpPr>
        <p:spPr>
          <a:xfrm>
            <a:off x="4038601" y="5163020"/>
            <a:ext cx="3554732" cy="161878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611" y="5856600"/>
            <a:ext cx="3387427" cy="231619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72" y="1314320"/>
            <a:ext cx="1875657" cy="311771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72" y="2043297"/>
            <a:ext cx="1117867" cy="249600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72" y="2773555"/>
            <a:ext cx="1312001" cy="352000"/>
          </a:xfrm>
          <a:prstGeom prst="rect">
            <a:avLst/>
          </a:prstGeom>
        </p:spPr>
      </p:pic>
      <p:pic>
        <p:nvPicPr>
          <p:cNvPr id="42" name="תמונה 4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6" y="3514351"/>
            <a:ext cx="1506134" cy="352000"/>
          </a:xfrm>
          <a:prstGeom prst="rect">
            <a:avLst/>
          </a:prstGeom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452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76225" y="0"/>
            <a:ext cx="11842623" cy="1325563"/>
          </a:xfrm>
        </p:spPr>
        <p:txBody>
          <a:bodyPr>
            <a:normAutofit/>
          </a:bodyPr>
          <a:lstStyle/>
          <a:p>
            <a:r>
              <a:rPr lang="he-IL" sz="3300" dirty="0" smtClean="0"/>
              <a:t>הגדרה: מרחב </a:t>
            </a:r>
            <a:r>
              <a:rPr lang="he-IL" sz="3300" dirty="0" err="1" smtClean="0"/>
              <a:t>וקטורי</a:t>
            </a:r>
            <a:r>
              <a:rPr lang="he-IL" sz="3300" dirty="0" smtClean="0"/>
              <a:t> (מ"ו) הוא                        המקיים:</a:t>
            </a:r>
            <a:endParaRPr lang="he-IL" sz="33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985" y="487321"/>
            <a:ext cx="1762514" cy="414857"/>
          </a:xfrm>
          <a:prstGeom prst="rect">
            <a:avLst/>
          </a:prstGeom>
        </p:spPr>
      </p:pic>
      <p:graphicFrame>
        <p:nvGraphicFramePr>
          <p:cNvPr id="9" name="טבלה 8"/>
          <p:cNvGraphicFramePr>
            <a:graphicFrameLocks noGrp="1"/>
          </p:cNvGraphicFramePr>
          <p:nvPr>
            <p:extLst/>
          </p:nvPr>
        </p:nvGraphicFramePr>
        <p:xfrm>
          <a:off x="3343275" y="1168878"/>
          <a:ext cx="8556498" cy="381952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92325"/>
                <a:gridCol w="6464173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500" dirty="0" smtClean="0"/>
                        <a:t>חיבור וקטורים</a:t>
                      </a:r>
                      <a:endParaRPr lang="he-IL" sz="2500" dirty="0"/>
                    </a:p>
                  </a:txBody>
                  <a:tcPr/>
                </a:tc>
              </a:tr>
              <a:tr h="57943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500" dirty="0" smtClean="0"/>
                        <a:t>מוגדרות</a:t>
                      </a:r>
                      <a:endParaRPr lang="en-US" sz="2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500" dirty="0" smtClean="0"/>
                        <a:t>קיבוץ</a:t>
                      </a:r>
                      <a:endParaRPr lang="he-IL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500" dirty="0" smtClean="0"/>
                        <a:t>חילוף</a:t>
                      </a:r>
                      <a:endParaRPr lang="en-US" sz="2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500" dirty="0" smtClean="0"/>
                        <a:t>איבר</a:t>
                      </a:r>
                      <a:r>
                        <a:rPr lang="he-IL" sz="2500" baseline="0" dirty="0" smtClean="0"/>
                        <a:t> נטרלי</a:t>
                      </a:r>
                      <a:endParaRPr lang="en-US" sz="25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500" dirty="0" smtClean="0"/>
                        <a:t>נגדי</a:t>
                      </a:r>
                      <a:endParaRPr lang="en-US" sz="2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571" y="1835192"/>
            <a:ext cx="1600000" cy="264762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761" y="2495029"/>
            <a:ext cx="4167619" cy="314286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808" y="3250918"/>
            <a:ext cx="2329524" cy="232381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539" y="3904714"/>
            <a:ext cx="1272381" cy="23619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591550" y="3759000"/>
            <a:ext cx="76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קיים</a:t>
            </a:r>
            <a:endParaRPr lang="en-US" sz="25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539" y="3904714"/>
            <a:ext cx="777143" cy="23047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068788" y="3759000"/>
            <a:ext cx="10273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כך ש</a:t>
            </a:r>
            <a:endParaRPr lang="en-US" sz="2500" dirty="0"/>
          </a:p>
        </p:txBody>
      </p:sp>
      <p:pic>
        <p:nvPicPr>
          <p:cNvPr id="46" name="תמונה 4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494" y="4525105"/>
            <a:ext cx="1767618" cy="31428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9182100" y="4404673"/>
            <a:ext cx="76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he-IL" sz="2500" dirty="0" smtClean="0"/>
              <a:t>לכל</a:t>
            </a:r>
            <a:endParaRPr lang="en-US" sz="25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089" y="4550387"/>
            <a:ext cx="786667" cy="23047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402038" y="4433248"/>
            <a:ext cx="10273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he-IL" sz="2500" dirty="0" smtClean="0"/>
              <a:t>כך ש</a:t>
            </a:r>
            <a:endParaRPr lang="en-US" sz="2500" dirty="0"/>
          </a:p>
        </p:txBody>
      </p:sp>
      <p:sp>
        <p:nvSpPr>
          <p:cNvPr id="40" name="TextBox 39"/>
          <p:cNvSpPr txBox="1"/>
          <p:nvPr/>
        </p:nvSpPr>
        <p:spPr>
          <a:xfrm>
            <a:off x="7593332" y="4404673"/>
            <a:ext cx="76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he-IL" sz="2500" dirty="0" smtClean="0"/>
              <a:t>קיים</a:t>
            </a:r>
            <a:endParaRPr lang="en-US" sz="2500" dirty="0"/>
          </a:p>
        </p:txBody>
      </p:sp>
      <p:pic>
        <p:nvPicPr>
          <p:cNvPr id="45" name="תמונה 4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697" y="4550387"/>
            <a:ext cx="1257143" cy="314286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308" y="1718461"/>
            <a:ext cx="498224" cy="498224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308" y="2349191"/>
            <a:ext cx="498224" cy="498224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308" y="3020971"/>
            <a:ext cx="498224" cy="498224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308" y="3692751"/>
            <a:ext cx="498224" cy="498224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308" y="4380530"/>
            <a:ext cx="498224" cy="498224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72" y="1314320"/>
            <a:ext cx="1875657" cy="311771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72" y="2043297"/>
            <a:ext cx="1117867" cy="249600"/>
          </a:xfrm>
          <a:prstGeom prst="rect">
            <a:avLst/>
          </a:prstGeom>
        </p:spPr>
      </p:pic>
      <p:pic>
        <p:nvPicPr>
          <p:cNvPr id="42" name="תמונה 4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72" y="2773555"/>
            <a:ext cx="1312001" cy="352000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6" y="3514351"/>
            <a:ext cx="1506134" cy="352000"/>
          </a:xfrm>
          <a:prstGeom prst="rect">
            <a:avLst/>
          </a:prstGeom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761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8591550" y="498622"/>
            <a:ext cx="30262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 (צמצום): יהא </a:t>
            </a:r>
            <a:endParaRPr lang="he-IL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9407652" y="2377714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650" y="635432"/>
            <a:ext cx="253867" cy="24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85975" y="498622"/>
            <a:ext cx="6232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מ"ו. הוכיחו כי לכל 3 וקטורים מתקיים כי:</a:t>
            </a:r>
            <a:endParaRPr lang="he-IL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9217152" y="1270147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אם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296" y="1410264"/>
            <a:ext cx="2619733" cy="26453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59527" y="1270147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658" y="1435865"/>
            <a:ext cx="1092266" cy="2133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902702" y="2377714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נניח</a:t>
            </a:r>
            <a:endParaRPr lang="he-IL" sz="28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495" y="2496284"/>
            <a:ext cx="2619733" cy="264533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013" y="3772634"/>
            <a:ext cx="5226666" cy="352000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361" y="3028443"/>
            <a:ext cx="196267" cy="317866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442" y="3772634"/>
            <a:ext cx="2730667" cy="35200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83" y="3772634"/>
            <a:ext cx="2728534" cy="352000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451" y="4648936"/>
            <a:ext cx="1527467" cy="292267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442" y="4648937"/>
            <a:ext cx="1510400" cy="292267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850" y="5412768"/>
            <a:ext cx="676267" cy="209066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442" y="5412768"/>
            <a:ext cx="652800" cy="21333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369936" y="4403879"/>
            <a:ext cx="24006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קיבוציות</a:t>
            </a:r>
            <a:endParaRPr lang="he-IL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4369936" y="4997602"/>
            <a:ext cx="24006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הגדרת נגדי</a:t>
            </a:r>
            <a:endParaRPr lang="he-IL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4369936" y="5706359"/>
            <a:ext cx="24006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הגדרת נטרלי</a:t>
            </a:r>
            <a:endParaRPr lang="he-IL" sz="2000" dirty="0"/>
          </a:p>
        </p:txBody>
      </p:sp>
      <p:cxnSp>
        <p:nvCxnSpPr>
          <p:cNvPr id="41" name="מחבר חץ ישר 40"/>
          <p:cNvCxnSpPr/>
          <p:nvPr/>
        </p:nvCxnSpPr>
        <p:spPr>
          <a:xfrm flipH="1" flipV="1">
            <a:off x="3478013" y="4902191"/>
            <a:ext cx="2008773" cy="329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חץ ישר 44"/>
          <p:cNvCxnSpPr/>
          <p:nvPr/>
        </p:nvCxnSpPr>
        <p:spPr>
          <a:xfrm flipV="1">
            <a:off x="6770574" y="4903660"/>
            <a:ext cx="1934105" cy="394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חץ ישר 48"/>
          <p:cNvCxnSpPr/>
          <p:nvPr/>
        </p:nvCxnSpPr>
        <p:spPr>
          <a:xfrm flipH="1" flipV="1">
            <a:off x="3478013" y="5572765"/>
            <a:ext cx="1881514" cy="415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חץ ישר 49"/>
          <p:cNvCxnSpPr/>
          <p:nvPr/>
        </p:nvCxnSpPr>
        <p:spPr>
          <a:xfrm flipV="1">
            <a:off x="6770574" y="5591325"/>
            <a:ext cx="1934105" cy="419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חץ ישר 50"/>
          <p:cNvCxnSpPr/>
          <p:nvPr/>
        </p:nvCxnSpPr>
        <p:spPr>
          <a:xfrm flipH="1" flipV="1">
            <a:off x="3289117" y="4130666"/>
            <a:ext cx="2434270" cy="456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חץ ישר 51"/>
          <p:cNvCxnSpPr/>
          <p:nvPr/>
        </p:nvCxnSpPr>
        <p:spPr>
          <a:xfrm flipV="1">
            <a:off x="6770574" y="4216298"/>
            <a:ext cx="2120868" cy="393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005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37" grpId="0"/>
      <p:bldP spid="38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יהא </a:t>
            </a:r>
            <a:endParaRPr lang="he-IL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9407652" y="2377714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50" y="635432"/>
            <a:ext cx="253867" cy="24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85283" y="498622"/>
            <a:ext cx="21242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מ"ו. הוכיחו כי: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121" y="1316568"/>
            <a:ext cx="851200" cy="243199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383" y="1456578"/>
            <a:ext cx="1036800" cy="24320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865" y="1456578"/>
            <a:ext cx="612267" cy="198400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088" y="1334978"/>
            <a:ext cx="812800" cy="24319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185613" y="1176558"/>
            <a:ext cx="6343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או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183" y="3421727"/>
            <a:ext cx="500952" cy="314286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183" y="2482181"/>
            <a:ext cx="500952" cy="31428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040881" y="2377714"/>
            <a:ext cx="16925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</a:t>
            </a:r>
            <a:endParaRPr lang="he-IL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7533131" y="3212793"/>
            <a:ext cx="120031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נניח</a:t>
            </a:r>
            <a:endParaRPr lang="he-IL" sz="28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465" y="3352803"/>
            <a:ext cx="1036800" cy="2432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315413" y="3212793"/>
            <a:ext cx="120031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</a:t>
            </a:r>
            <a:endParaRPr lang="he-IL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4315413" y="4054041"/>
            <a:ext cx="120031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נניח</a:t>
            </a:r>
            <a:endParaRPr lang="he-IL" sz="2800" dirty="0"/>
          </a:p>
        </p:txBody>
      </p:sp>
      <p:pic>
        <p:nvPicPr>
          <p:cNvPr id="35" name="תמונה 3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521" y="3300127"/>
            <a:ext cx="851200" cy="243199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88" y="3318537"/>
            <a:ext cx="812800" cy="24319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760013" y="3160117"/>
            <a:ext cx="6343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או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521" y="4194052"/>
            <a:ext cx="851200" cy="330665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02" y="4212461"/>
            <a:ext cx="812800" cy="24319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448510" y="4054041"/>
            <a:ext cx="9355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905" y="5283439"/>
            <a:ext cx="2528000" cy="379733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531" y="4136806"/>
            <a:ext cx="393752" cy="637708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320" y="5341038"/>
            <a:ext cx="518400" cy="243200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074" y="5343171"/>
            <a:ext cx="686933" cy="241067"/>
          </a:xfrm>
          <a:prstGeom prst="rect">
            <a:avLst/>
          </a:prstGeom>
        </p:spPr>
      </p:pic>
      <p:pic>
        <p:nvPicPr>
          <p:cNvPr id="42" name="תמונה 4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347" y="5437061"/>
            <a:ext cx="531200" cy="160000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743" y="5283439"/>
            <a:ext cx="1617067" cy="37973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969046" y="6342139"/>
            <a:ext cx="13413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הצד הקודם</a:t>
            </a:r>
            <a:endParaRPr lang="he-IL" sz="2000" dirty="0"/>
          </a:p>
        </p:txBody>
      </p:sp>
      <p:cxnSp>
        <p:nvCxnSpPr>
          <p:cNvPr id="33" name="מחבר חץ ישר 32"/>
          <p:cNvCxnSpPr/>
          <p:nvPr/>
        </p:nvCxnSpPr>
        <p:spPr>
          <a:xfrm flipV="1">
            <a:off x="8695944" y="5788152"/>
            <a:ext cx="0" cy="407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788834" y="6342139"/>
            <a:ext cx="13413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קיבוציות</a:t>
            </a:r>
            <a:endParaRPr lang="he-IL" sz="2000" dirty="0"/>
          </a:p>
        </p:txBody>
      </p:sp>
      <p:cxnSp>
        <p:nvCxnSpPr>
          <p:cNvPr id="41" name="מחבר חץ ישר 40"/>
          <p:cNvCxnSpPr/>
          <p:nvPr/>
        </p:nvCxnSpPr>
        <p:spPr>
          <a:xfrm flipV="1">
            <a:off x="5515732" y="5788152"/>
            <a:ext cx="0" cy="407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266200" y="6159201"/>
            <a:ext cx="120700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he-IL" sz="2000" dirty="0" smtClean="0"/>
              <a:t>הגדרת הופכי</a:t>
            </a:r>
            <a:endParaRPr lang="he-IL" sz="2000" dirty="0"/>
          </a:p>
        </p:txBody>
      </p:sp>
      <p:cxnSp>
        <p:nvCxnSpPr>
          <p:cNvPr id="44" name="מחבר חץ ישר 43"/>
          <p:cNvCxnSpPr/>
          <p:nvPr/>
        </p:nvCxnSpPr>
        <p:spPr>
          <a:xfrm flipV="1">
            <a:off x="3856783" y="5788152"/>
            <a:ext cx="0" cy="407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326875" y="6159201"/>
            <a:ext cx="120700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he-IL" sz="2000" dirty="0" smtClean="0"/>
              <a:t>כפל ב 1</a:t>
            </a:r>
            <a:endParaRPr lang="he-IL" sz="2000" dirty="0"/>
          </a:p>
        </p:txBody>
      </p:sp>
      <p:cxnSp>
        <p:nvCxnSpPr>
          <p:cNvPr id="46" name="מחבר חץ ישר 45"/>
          <p:cNvCxnSpPr/>
          <p:nvPr/>
        </p:nvCxnSpPr>
        <p:spPr>
          <a:xfrm flipV="1">
            <a:off x="2917458" y="5788152"/>
            <a:ext cx="0" cy="407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181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" grpId="0"/>
      <p:bldP spid="28" grpId="0"/>
      <p:bldP spid="30" grpId="0"/>
      <p:bldP spid="34" grpId="0"/>
      <p:bldP spid="37" grpId="0"/>
      <p:bldP spid="40" grpId="0"/>
      <p:bldP spid="32" grpId="0"/>
      <p:bldP spid="38" grpId="0"/>
      <p:bldP spid="43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398264" y="0"/>
            <a:ext cx="7720584" cy="1325563"/>
          </a:xfrm>
        </p:spPr>
        <p:txBody>
          <a:bodyPr/>
          <a:lstStyle/>
          <a:p>
            <a:r>
              <a:rPr lang="he-IL" dirty="0" smtClean="0"/>
              <a:t>הגדרה: מרחב </a:t>
            </a:r>
            <a:r>
              <a:rPr lang="he-IL" dirty="0" err="1" smtClean="0"/>
              <a:t>וקטורי</a:t>
            </a:r>
            <a:r>
              <a:rPr lang="he-IL" dirty="0" smtClean="0"/>
              <a:t> (מ"ו) הוא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66" y="332581"/>
            <a:ext cx="2788796" cy="660400"/>
          </a:xfrm>
          <a:prstGeom prst="rect">
            <a:avLst/>
          </a:prstGeom>
        </p:spPr>
      </p:pic>
      <p:cxnSp>
        <p:nvCxnSpPr>
          <p:cNvPr id="6" name="מחבר חץ ישר 5"/>
          <p:cNvCxnSpPr/>
          <p:nvPr/>
        </p:nvCxnSpPr>
        <p:spPr>
          <a:xfrm flipV="1">
            <a:off x="2642616" y="1060704"/>
            <a:ext cx="612648" cy="7658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/>
          <p:cNvCxnSpPr/>
          <p:nvPr/>
        </p:nvCxnSpPr>
        <p:spPr>
          <a:xfrm flipV="1">
            <a:off x="3406902" y="1012698"/>
            <a:ext cx="648462" cy="29755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חץ ישר 26"/>
          <p:cNvCxnSpPr/>
          <p:nvPr/>
        </p:nvCxnSpPr>
        <p:spPr>
          <a:xfrm flipH="1" flipV="1">
            <a:off x="4892040" y="1170432"/>
            <a:ext cx="763586" cy="134129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/>
          <p:cNvCxnSpPr/>
          <p:nvPr/>
        </p:nvCxnSpPr>
        <p:spPr>
          <a:xfrm flipH="1" flipV="1">
            <a:off x="5596128" y="777240"/>
            <a:ext cx="2094038" cy="159711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37098" y="1874520"/>
            <a:ext cx="281184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קבוצה המכונה מ"ו. כל איבר בקבוצה נקרא וקטור</a:t>
            </a:r>
            <a:endParaRPr lang="he-IL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2382255" y="3988275"/>
            <a:ext cx="17907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שדה. </a:t>
            </a:r>
            <a:endParaRPr lang="he-IL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4501896" y="2462430"/>
            <a:ext cx="281184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פעולת חיבור </a:t>
            </a:r>
          </a:p>
          <a:p>
            <a:pPr algn="ctr"/>
            <a:r>
              <a:rPr lang="he-IL" sz="2800" dirty="0" smtClean="0"/>
              <a:t>בין 2 וקטורים</a:t>
            </a:r>
            <a:endParaRPr lang="he-IL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7527418" y="2391145"/>
            <a:ext cx="334912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פעולת "כפל </a:t>
            </a:r>
            <a:r>
              <a:rPr lang="he-IL" sz="2800" dirty="0" err="1" smtClean="0"/>
              <a:t>בסקלאר</a:t>
            </a:r>
            <a:r>
              <a:rPr lang="he-IL" sz="2800" dirty="0" smtClean="0"/>
              <a:t>"</a:t>
            </a:r>
          </a:p>
          <a:p>
            <a:pPr algn="ctr"/>
            <a:r>
              <a:rPr lang="he-IL" sz="2800" dirty="0" smtClean="0"/>
              <a:t>בין וקטור </a:t>
            </a:r>
            <a:r>
              <a:rPr lang="he-IL" sz="2800" dirty="0" err="1" smtClean="0"/>
              <a:t>לסקלאר</a:t>
            </a:r>
            <a:endParaRPr lang="he-IL" sz="2800" dirty="0"/>
          </a:p>
        </p:txBody>
      </p:sp>
      <p:pic>
        <p:nvPicPr>
          <p:cNvPr id="37" name="תמונה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59" y="4410834"/>
            <a:ext cx="1682499" cy="168249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124194" y="3988275"/>
            <a:ext cx="4535548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שימו לב שישנו גם</a:t>
            </a:r>
          </a:p>
          <a:p>
            <a:r>
              <a:rPr lang="he-IL" sz="2800" dirty="0" smtClean="0"/>
              <a:t>חיבור של השדה:</a:t>
            </a:r>
          </a:p>
          <a:p>
            <a:r>
              <a:rPr lang="he-IL" sz="2800" dirty="0" smtClean="0"/>
              <a:t>כפל של השדה</a:t>
            </a:r>
            <a:endParaRPr lang="he-IL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6124194" y="5616279"/>
            <a:ext cx="453554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אין משמעות לכפל בין וקטורים</a:t>
            </a:r>
          </a:p>
          <a:p>
            <a:pPr algn="ctr"/>
            <a:endParaRPr lang="he-IL" sz="2800" dirty="0"/>
          </a:p>
        </p:txBody>
      </p:sp>
      <p:pic>
        <p:nvPicPr>
          <p:cNvPr id="42" name="תמונה 4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422" y="6160758"/>
            <a:ext cx="963092" cy="306781"/>
          </a:xfrm>
          <a:prstGeom prst="rect">
            <a:avLst/>
          </a:prstGeom>
        </p:spPr>
      </p:pic>
      <p:sp>
        <p:nvSpPr>
          <p:cNvPr id="43" name="כפל 42"/>
          <p:cNvSpPr/>
          <p:nvPr/>
        </p:nvSpPr>
        <p:spPr>
          <a:xfrm>
            <a:off x="7910422" y="6061561"/>
            <a:ext cx="1013553" cy="50517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33" y="3572272"/>
            <a:ext cx="1051733" cy="26026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514" y="3572272"/>
            <a:ext cx="637866" cy="16000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901" y="4511495"/>
            <a:ext cx="853333" cy="317867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902" y="4934217"/>
            <a:ext cx="676267" cy="317867"/>
          </a:xfrm>
          <a:prstGeom prst="rect">
            <a:avLst/>
          </a:prstGeom>
        </p:spPr>
      </p:pic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8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4" grpId="0"/>
      <p:bldP spid="36" grpId="0"/>
      <p:bldP spid="38" grpId="0" animBg="1"/>
      <p:bldP spid="41" grpId="0" animBg="1"/>
      <p:bldP spid="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יהא </a:t>
            </a:r>
            <a:endParaRPr lang="he-IL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028190" y="2377714"/>
            <a:ext cx="37801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r>
              <a:rPr lang="en-US" sz="2800" dirty="0" smtClean="0"/>
              <a:t>  </a:t>
            </a:r>
            <a:r>
              <a:rPr lang="he-IL" sz="2800" dirty="0" smtClean="0"/>
              <a:t> צריך להראות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50" y="635432"/>
            <a:ext cx="253867" cy="24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76575" y="498622"/>
            <a:ext cx="6232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מ"ו. הוכיחו כי לכל וקטור מתקיים כי: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659" y="1435866"/>
            <a:ext cx="2216531" cy="3520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971675" y="4593886"/>
            <a:ext cx="13413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כפל ב 1</a:t>
            </a:r>
            <a:endParaRPr lang="he-IL" sz="2000" dirty="0"/>
          </a:p>
        </p:txBody>
      </p:sp>
      <p:cxnSp>
        <p:nvCxnSpPr>
          <p:cNvPr id="46" name="מחבר חץ ישר 45"/>
          <p:cNvCxnSpPr/>
          <p:nvPr/>
        </p:nvCxnSpPr>
        <p:spPr>
          <a:xfrm flipV="1">
            <a:off x="2962275" y="3676650"/>
            <a:ext cx="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584" y="2479591"/>
            <a:ext cx="2783997" cy="35200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77" y="3324650"/>
            <a:ext cx="5303461" cy="352000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587" y="3324650"/>
            <a:ext cx="2711463" cy="352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981575" y="4593886"/>
            <a:ext cx="13413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פילוג</a:t>
            </a:r>
            <a:endParaRPr lang="he-IL" sz="2000" dirty="0"/>
          </a:p>
        </p:txBody>
      </p:sp>
      <p:cxnSp>
        <p:nvCxnSpPr>
          <p:cNvPr id="25" name="מחבר חץ ישר 24"/>
          <p:cNvCxnSpPr/>
          <p:nvPr/>
        </p:nvCxnSpPr>
        <p:spPr>
          <a:xfrm flipV="1">
            <a:off x="5972175" y="3676650"/>
            <a:ext cx="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תמונה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893" y="3356650"/>
            <a:ext cx="1128531" cy="288000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193" y="3356651"/>
            <a:ext cx="377599" cy="29226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9045893" y="4593886"/>
            <a:ext cx="13413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תרגיל קודם</a:t>
            </a:r>
            <a:endParaRPr lang="he-IL" sz="2000" dirty="0"/>
          </a:p>
        </p:txBody>
      </p:sp>
      <p:cxnSp>
        <p:nvCxnSpPr>
          <p:cNvPr id="35" name="מחבר חץ ישר 34"/>
          <p:cNvCxnSpPr/>
          <p:nvPr/>
        </p:nvCxnSpPr>
        <p:spPr>
          <a:xfrm flipV="1">
            <a:off x="10036493" y="3676650"/>
            <a:ext cx="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409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4" grpId="0"/>
      <p:bldP spid="24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יהא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50" y="635432"/>
            <a:ext cx="253867" cy="24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29449" y="498622"/>
            <a:ext cx="22801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מ"ו. תת קבוצה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250" y="635433"/>
            <a:ext cx="1109335" cy="29226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57301" y="1237032"/>
            <a:ext cx="103604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תקרא תת מרחב (ת"מ) אם היא מ"ו ביחס לאותן פעולות.</a:t>
            </a:r>
            <a:endParaRPr lang="he-IL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9858375" y="2264841"/>
            <a:ext cx="17594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783" y="3116650"/>
            <a:ext cx="1312001" cy="35200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718" y="3116650"/>
            <a:ext cx="1604268" cy="3520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0822098" y="3016864"/>
            <a:ext cx="8525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dirty="0" smtClean="0"/>
              <a:t> </a:t>
            </a:r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917" y="3927746"/>
            <a:ext cx="253867" cy="2496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22098" y="3790936"/>
            <a:ext cx="8525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dirty="0" smtClean="0"/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068610" y="3790936"/>
            <a:ext cx="14538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כלשהוא</a:t>
            </a:r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833" y="3927746"/>
            <a:ext cx="2926936" cy="3541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644032" y="4479365"/>
            <a:ext cx="6149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לא</a:t>
            </a:r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860" y="4616175"/>
            <a:ext cx="145067" cy="302933"/>
          </a:xfrm>
          <a:prstGeom prst="rect">
            <a:avLst/>
          </a:prstGeo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034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 לתתי קבוצות שאינן תתי מרחבים</a:t>
            </a:r>
            <a:r>
              <a:rPr lang="en-US" sz="2800" dirty="0" smtClean="0"/>
              <a:t> </a:t>
            </a:r>
            <a:r>
              <a:rPr lang="he-IL" sz="2800" dirty="0" smtClean="0"/>
              <a:t>:</a:t>
            </a:r>
            <a:endParaRPr lang="he-IL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620375" y="1481798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האם 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175" y="806461"/>
            <a:ext cx="1320165" cy="354559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49" y="1534696"/>
            <a:ext cx="4005758" cy="4174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95650" y="1445825"/>
            <a:ext cx="26017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 תת מרחב?</a:t>
            </a:r>
            <a:endParaRPr lang="he-IL" sz="2800" dirty="0"/>
          </a:p>
        </p:txBody>
      </p:sp>
      <p:grpSp>
        <p:nvGrpSpPr>
          <p:cNvPr id="17" name="קבוצה 16"/>
          <p:cNvGrpSpPr/>
          <p:nvPr/>
        </p:nvGrpSpPr>
        <p:grpSpPr>
          <a:xfrm>
            <a:off x="1685925" y="2628900"/>
            <a:ext cx="4629150" cy="3295649"/>
            <a:chOff x="1666875" y="2771775"/>
            <a:chExt cx="3886200" cy="2724150"/>
          </a:xfrm>
        </p:grpSpPr>
        <p:cxnSp>
          <p:nvCxnSpPr>
            <p:cNvPr id="10" name="מחבר ישר 9"/>
            <p:cNvCxnSpPr/>
            <p:nvPr/>
          </p:nvCxnSpPr>
          <p:spPr>
            <a:xfrm>
              <a:off x="3543300" y="2771775"/>
              <a:ext cx="0" cy="27241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מחבר ישר 15"/>
            <p:cNvCxnSpPr/>
            <p:nvPr/>
          </p:nvCxnSpPr>
          <p:spPr>
            <a:xfrm>
              <a:off x="1666875" y="4114800"/>
              <a:ext cx="388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מלבן 17"/>
          <p:cNvSpPr/>
          <p:nvPr/>
        </p:nvSpPr>
        <p:spPr>
          <a:xfrm>
            <a:off x="3967258" y="2538405"/>
            <a:ext cx="2347818" cy="1679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TextBox 19"/>
          <p:cNvSpPr txBox="1"/>
          <p:nvPr/>
        </p:nvSpPr>
        <p:spPr>
          <a:xfrm>
            <a:off x="10684284" y="2854834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לא!</a:t>
            </a:r>
            <a:endParaRPr lang="he-IL" sz="28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519" y="4121150"/>
            <a:ext cx="4486046" cy="709117"/>
          </a:xfrm>
          <a:prstGeom prst="rect">
            <a:avLst/>
          </a:prstGeom>
        </p:spPr>
      </p:pic>
      <p:sp>
        <p:nvSpPr>
          <p:cNvPr id="21" name="אליפסה 20"/>
          <p:cNvSpPr/>
          <p:nvPr/>
        </p:nvSpPr>
        <p:spPr>
          <a:xfrm>
            <a:off x="5257800" y="4121150"/>
            <a:ext cx="171450" cy="155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קשת 21"/>
          <p:cNvSpPr/>
          <p:nvPr/>
        </p:nvSpPr>
        <p:spPr>
          <a:xfrm>
            <a:off x="2700337" y="3348788"/>
            <a:ext cx="2600325" cy="1438275"/>
          </a:xfrm>
          <a:prstGeom prst="arc">
            <a:avLst>
              <a:gd name="adj1" fmla="val 10827376"/>
              <a:gd name="adj2" fmla="val 0"/>
            </a:avLst>
          </a:prstGeom>
          <a:ln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879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-0.2168 0.002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4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20375" y="1481798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האם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106" y="1563144"/>
            <a:ext cx="6019952" cy="4174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67058" y="1432955"/>
            <a:ext cx="26017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 תת מרחב?</a:t>
            </a:r>
            <a:endParaRPr lang="he-IL" sz="2800" dirty="0"/>
          </a:p>
        </p:txBody>
      </p:sp>
      <p:grpSp>
        <p:nvGrpSpPr>
          <p:cNvPr id="17" name="קבוצה 16"/>
          <p:cNvGrpSpPr/>
          <p:nvPr/>
        </p:nvGrpSpPr>
        <p:grpSpPr>
          <a:xfrm>
            <a:off x="1685925" y="2628900"/>
            <a:ext cx="4629150" cy="3295649"/>
            <a:chOff x="1666875" y="2771775"/>
            <a:chExt cx="3886200" cy="2724150"/>
          </a:xfrm>
        </p:grpSpPr>
        <p:cxnSp>
          <p:nvCxnSpPr>
            <p:cNvPr id="10" name="מחבר ישר 9"/>
            <p:cNvCxnSpPr/>
            <p:nvPr/>
          </p:nvCxnSpPr>
          <p:spPr>
            <a:xfrm>
              <a:off x="3543300" y="2771775"/>
              <a:ext cx="0" cy="27241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מחבר ישר 15"/>
            <p:cNvCxnSpPr/>
            <p:nvPr/>
          </p:nvCxnSpPr>
          <p:spPr>
            <a:xfrm>
              <a:off x="1666875" y="4114800"/>
              <a:ext cx="388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מלבן 17"/>
          <p:cNvSpPr/>
          <p:nvPr/>
        </p:nvSpPr>
        <p:spPr>
          <a:xfrm>
            <a:off x="3944168" y="2538405"/>
            <a:ext cx="2347818" cy="1679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TextBox 19"/>
          <p:cNvSpPr txBox="1"/>
          <p:nvPr/>
        </p:nvSpPr>
        <p:spPr>
          <a:xfrm>
            <a:off x="10684284" y="2854834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לא!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582" y="5122593"/>
            <a:ext cx="5730773" cy="709117"/>
          </a:xfrm>
          <a:prstGeom prst="rect">
            <a:avLst/>
          </a:prstGeom>
        </p:spPr>
      </p:pic>
      <p:sp>
        <p:nvSpPr>
          <p:cNvPr id="21" name="אליפסה 20"/>
          <p:cNvSpPr/>
          <p:nvPr/>
        </p:nvSpPr>
        <p:spPr>
          <a:xfrm>
            <a:off x="4598309" y="2527346"/>
            <a:ext cx="171450" cy="155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מלבן 22"/>
          <p:cNvSpPr/>
          <p:nvPr/>
        </p:nvSpPr>
        <p:spPr>
          <a:xfrm>
            <a:off x="1549191" y="4245251"/>
            <a:ext cx="2347818" cy="1679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אליפסה 24"/>
          <p:cNvSpPr/>
          <p:nvPr/>
        </p:nvSpPr>
        <p:spPr>
          <a:xfrm>
            <a:off x="2528887" y="5222433"/>
            <a:ext cx="171450" cy="155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1" name="מחבר ישר 10"/>
          <p:cNvCxnSpPr/>
          <p:nvPr/>
        </p:nvCxnSpPr>
        <p:spPr>
          <a:xfrm flipH="1">
            <a:off x="2675229" y="4315030"/>
            <a:ext cx="1199017" cy="955562"/>
          </a:xfrm>
          <a:prstGeom prst="line">
            <a:avLst/>
          </a:prstGeom>
          <a:ln w="12700">
            <a:solidFill>
              <a:srgbClr val="FF000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/>
          <p:cNvCxnSpPr/>
          <p:nvPr/>
        </p:nvCxnSpPr>
        <p:spPr>
          <a:xfrm flipV="1">
            <a:off x="3896309" y="2641587"/>
            <a:ext cx="776180" cy="1673443"/>
          </a:xfrm>
          <a:prstGeom prst="line">
            <a:avLst/>
          </a:prstGeom>
          <a:ln w="12700">
            <a:solidFill>
              <a:srgbClr val="FF000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אליפסה 42"/>
          <p:cNvSpPr/>
          <p:nvPr/>
        </p:nvSpPr>
        <p:spPr>
          <a:xfrm>
            <a:off x="3374132" y="3532998"/>
            <a:ext cx="171450" cy="155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TextBox 21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 לתתי קבוצות שאינן תתי מרחבים</a:t>
            </a:r>
            <a:r>
              <a:rPr lang="en-US" sz="2800" dirty="0" smtClean="0"/>
              <a:t> </a:t>
            </a:r>
            <a:r>
              <a:rPr lang="he-IL" sz="2800" dirty="0" smtClean="0"/>
              <a:t>:</a:t>
            </a:r>
            <a:endParaRPr lang="he-IL" sz="2800" dirty="0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175" y="806461"/>
            <a:ext cx="1320165" cy="354559"/>
          </a:xfrm>
          <a:prstGeom prst="rect">
            <a:avLst/>
          </a:prstGeom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366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1 0.00324 L -0.09961 0.14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68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25" grpId="0" animBg="1"/>
      <p:bldP spid="25" grpId="1" animBg="1"/>
      <p:bldP spid="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 יהא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50" y="635432"/>
            <a:ext cx="253867" cy="24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29449" y="498622"/>
            <a:ext cx="22801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מ"ו ותת קבוצה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250" y="635433"/>
            <a:ext cx="1109335" cy="29226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17434" y="498622"/>
            <a:ext cx="22801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041" y="2159434"/>
            <a:ext cx="352001" cy="24746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013592" y="2698897"/>
            <a:ext cx="9593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ת"מ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507" y="2610325"/>
            <a:ext cx="546667" cy="177143"/>
          </a:xfrm>
          <a:prstGeom prst="rect">
            <a:avLst/>
          </a:prstGeom>
        </p:spPr>
      </p:pic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273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טבלה 8"/>
          <p:cNvGraphicFramePr>
            <a:graphicFrameLocks noGrp="1"/>
          </p:cNvGraphicFramePr>
          <p:nvPr>
            <p:extLst/>
          </p:nvPr>
        </p:nvGraphicFramePr>
        <p:xfrm>
          <a:off x="415798" y="1168878"/>
          <a:ext cx="11483975" cy="540639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92325"/>
                <a:gridCol w="6464173"/>
                <a:gridCol w="2927477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500" dirty="0" smtClean="0"/>
                        <a:t>חיבור וקטורים</a:t>
                      </a:r>
                      <a:endParaRPr lang="he-IL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500" dirty="0" smtClean="0"/>
                        <a:t>כפל </a:t>
                      </a:r>
                      <a:r>
                        <a:rPr lang="he-IL" sz="2500" dirty="0" err="1" smtClean="0"/>
                        <a:t>בסלאר</a:t>
                      </a:r>
                      <a:endParaRPr lang="he-IL" sz="2500" dirty="0"/>
                    </a:p>
                  </a:txBody>
                  <a:tcPr/>
                </a:tc>
              </a:tr>
              <a:tr h="57943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500" dirty="0" smtClean="0"/>
                        <a:t>מוגדרות</a:t>
                      </a:r>
                      <a:endParaRPr lang="en-US" sz="2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500" dirty="0" smtClean="0"/>
                        <a:t>קיבוץ</a:t>
                      </a:r>
                      <a:endParaRPr lang="he-IL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500" dirty="0" smtClean="0"/>
                        <a:t>חילוף</a:t>
                      </a:r>
                      <a:endParaRPr lang="en-US" sz="2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500" dirty="0" smtClean="0"/>
                        <a:t>איבר</a:t>
                      </a:r>
                      <a:r>
                        <a:rPr lang="he-IL" sz="2500" baseline="0" dirty="0" smtClean="0"/>
                        <a:t> נטרלי</a:t>
                      </a:r>
                      <a:endParaRPr lang="en-US" sz="25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500" dirty="0" smtClean="0"/>
                        <a:t>נגדי</a:t>
                      </a:r>
                      <a:endParaRPr lang="en-US" sz="2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</a:tr>
              <a:tr h="158686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en-US" sz="2500" dirty="0" smtClean="0"/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500" dirty="0" smtClean="0"/>
                        <a:t>פילוג</a:t>
                      </a:r>
                      <a:endParaRPr lang="he-IL" sz="25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572" y="1835193"/>
            <a:ext cx="1834285" cy="262857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761" y="2495029"/>
            <a:ext cx="4607618" cy="314286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809" y="3250918"/>
            <a:ext cx="2622857" cy="232381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539" y="3904714"/>
            <a:ext cx="1413333" cy="236190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457" y="1862615"/>
            <a:ext cx="1144762" cy="228571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66" y="2534469"/>
            <a:ext cx="2120000" cy="314286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70" y="3826534"/>
            <a:ext cx="1158095" cy="259048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501" y="5236303"/>
            <a:ext cx="3483809" cy="314286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960" y="5931509"/>
            <a:ext cx="2897142" cy="31428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591550" y="3759000"/>
            <a:ext cx="76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קיים</a:t>
            </a:r>
            <a:endParaRPr lang="en-US" sz="25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539" y="3904714"/>
            <a:ext cx="864762" cy="22857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068788" y="3759000"/>
            <a:ext cx="10273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כך ש</a:t>
            </a:r>
            <a:endParaRPr lang="en-US" sz="25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494" y="4525105"/>
            <a:ext cx="1908570" cy="31428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9182100" y="4404673"/>
            <a:ext cx="76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he-IL" sz="2500" dirty="0" smtClean="0"/>
              <a:t>לכל</a:t>
            </a:r>
            <a:endParaRPr lang="en-US" sz="25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089" y="4550387"/>
            <a:ext cx="944762" cy="228571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402038" y="4433248"/>
            <a:ext cx="10273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he-IL" sz="2500" dirty="0" smtClean="0"/>
              <a:t>כך ש</a:t>
            </a:r>
            <a:endParaRPr lang="en-US" sz="2500" dirty="0"/>
          </a:p>
        </p:txBody>
      </p:sp>
      <p:sp>
        <p:nvSpPr>
          <p:cNvPr id="40" name="TextBox 39"/>
          <p:cNvSpPr txBox="1"/>
          <p:nvPr/>
        </p:nvSpPr>
        <p:spPr>
          <a:xfrm>
            <a:off x="7593332" y="4404673"/>
            <a:ext cx="76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he-IL" sz="2500" dirty="0" smtClean="0"/>
              <a:t>קיים</a:t>
            </a:r>
            <a:endParaRPr lang="en-US" sz="25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697" y="4550387"/>
            <a:ext cx="1415238" cy="31428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 יהא </a:t>
            </a:r>
            <a:endParaRPr lang="he-IL" sz="28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50" y="635432"/>
            <a:ext cx="253867" cy="2496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029449" y="498622"/>
            <a:ext cx="22801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מ"ו ותת קבוצה</a:t>
            </a:r>
            <a:endParaRPr lang="he-IL" sz="28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250" y="635433"/>
            <a:ext cx="1109335" cy="292267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/>
        </p:nvPicPr>
        <p:blipFill>
          <a:blip r:embed="rId3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494" y="2403060"/>
            <a:ext cx="498224" cy="49822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pic>
        <p:nvPicPr>
          <p:cNvPr id="34" name="תמונה 33"/>
          <p:cNvPicPr>
            <a:picLocks noChangeAspect="1"/>
          </p:cNvPicPr>
          <p:nvPr/>
        </p:nvPicPr>
        <p:blipFill>
          <a:blip r:embed="rId3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1" y="2403060"/>
            <a:ext cx="498224" cy="49822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pic>
        <p:nvPicPr>
          <p:cNvPr id="35" name="תמונה 34"/>
          <p:cNvPicPr>
            <a:picLocks noChangeAspect="1"/>
          </p:cNvPicPr>
          <p:nvPr/>
        </p:nvPicPr>
        <p:blipFill>
          <a:blip r:embed="rId3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494" y="3108484"/>
            <a:ext cx="498224" cy="49822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pic>
        <p:nvPicPr>
          <p:cNvPr id="37" name="תמונה 36"/>
          <p:cNvPicPr>
            <a:picLocks noChangeAspect="1"/>
          </p:cNvPicPr>
          <p:nvPr/>
        </p:nvPicPr>
        <p:blipFill>
          <a:blip r:embed="rId3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678" y="5144334"/>
            <a:ext cx="498224" cy="49822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pic>
        <p:nvPicPr>
          <p:cNvPr id="39" name="תמונה 38"/>
          <p:cNvPicPr>
            <a:picLocks noChangeAspect="1"/>
          </p:cNvPicPr>
          <p:nvPr/>
        </p:nvPicPr>
        <p:blipFill>
          <a:blip r:embed="rId3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678" y="5839540"/>
            <a:ext cx="498224" cy="49822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pic>
        <p:nvPicPr>
          <p:cNvPr id="41" name="תמונה 40"/>
          <p:cNvPicPr>
            <a:picLocks noChangeAspect="1"/>
          </p:cNvPicPr>
          <p:nvPr/>
        </p:nvPicPr>
        <p:blipFill>
          <a:blip r:embed="rId3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1" y="3706946"/>
            <a:ext cx="498224" cy="49822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289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 יהא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50" y="635432"/>
            <a:ext cx="253867" cy="24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29449" y="498622"/>
            <a:ext cx="22801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מ"ו ותת קבוצה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250" y="635433"/>
            <a:ext cx="1109335" cy="29226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17434" y="498622"/>
            <a:ext cx="22801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041" y="2159434"/>
            <a:ext cx="352001" cy="24746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013592" y="2698897"/>
            <a:ext cx="9593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ת"מ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835" y="2908042"/>
            <a:ext cx="3885714" cy="28000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19" y="2054596"/>
            <a:ext cx="864762" cy="22857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835" y="3658166"/>
            <a:ext cx="3430476" cy="28000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507" y="2610325"/>
            <a:ext cx="546667" cy="177143"/>
          </a:xfrm>
          <a:prstGeom prst="rect">
            <a:avLst/>
          </a:prstGeom>
        </p:spPr>
      </p:pic>
      <p:sp>
        <p:nvSpPr>
          <p:cNvPr id="13" name="סוגר מסולסל שמאלי 12"/>
          <p:cNvSpPr/>
          <p:nvPr/>
        </p:nvSpPr>
        <p:spPr>
          <a:xfrm>
            <a:off x="1447800" y="1771650"/>
            <a:ext cx="266700" cy="24003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48375" y="4308622"/>
            <a:ext cx="55694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 הרוב מתקיים כיוון ש</a:t>
            </a:r>
            <a:endParaRPr lang="he-IL" sz="28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505" y="4471723"/>
            <a:ext cx="1109335" cy="29226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505451" y="4862562"/>
            <a:ext cx="61123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בנוסף, גם דרישת הנגדי מתקיימת כיוון ש</a:t>
            </a:r>
            <a:endParaRPr lang="he-IL" sz="2800" dirty="0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070" y="4956704"/>
            <a:ext cx="3204264" cy="352000"/>
          </a:xfrm>
          <a:prstGeom prst="rect">
            <a:avLst/>
          </a:prstGeom>
        </p:spPr>
      </p:pic>
      <p:cxnSp>
        <p:nvCxnSpPr>
          <p:cNvPr id="23" name="מחבר חץ ישר 22"/>
          <p:cNvCxnSpPr/>
          <p:nvPr/>
        </p:nvCxnSpPr>
        <p:spPr>
          <a:xfrm>
            <a:off x="4581525" y="4067175"/>
            <a:ext cx="238125" cy="795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629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טבלה 8"/>
          <p:cNvGraphicFramePr>
            <a:graphicFrameLocks noGrp="1"/>
          </p:cNvGraphicFramePr>
          <p:nvPr>
            <p:extLst/>
          </p:nvPr>
        </p:nvGraphicFramePr>
        <p:xfrm>
          <a:off x="415798" y="1168878"/>
          <a:ext cx="11483975" cy="540639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92325"/>
                <a:gridCol w="6464173"/>
                <a:gridCol w="2927477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500" dirty="0" smtClean="0"/>
                        <a:t>חיבור וקטורים</a:t>
                      </a:r>
                      <a:endParaRPr lang="he-IL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500" dirty="0" smtClean="0"/>
                        <a:t>כפל </a:t>
                      </a:r>
                      <a:r>
                        <a:rPr lang="he-IL" sz="2500" dirty="0" err="1" smtClean="0"/>
                        <a:t>בסלאר</a:t>
                      </a:r>
                      <a:endParaRPr lang="he-IL" sz="2500" dirty="0"/>
                    </a:p>
                  </a:txBody>
                  <a:tcPr/>
                </a:tc>
              </a:tr>
              <a:tr h="57943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500" dirty="0" smtClean="0"/>
                        <a:t>מוגדרות</a:t>
                      </a:r>
                      <a:endParaRPr lang="en-US" sz="2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500" dirty="0" smtClean="0"/>
                        <a:t>קיבוץ</a:t>
                      </a:r>
                      <a:endParaRPr lang="he-IL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500" dirty="0" smtClean="0"/>
                        <a:t>חילוף</a:t>
                      </a:r>
                      <a:endParaRPr lang="en-US" sz="2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500" dirty="0" smtClean="0"/>
                        <a:t>איבר</a:t>
                      </a:r>
                      <a:r>
                        <a:rPr lang="he-IL" sz="2500" baseline="0" dirty="0" smtClean="0"/>
                        <a:t> נטרלי</a:t>
                      </a:r>
                      <a:endParaRPr lang="en-US" sz="25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500" dirty="0" smtClean="0"/>
                        <a:t>נגדי</a:t>
                      </a:r>
                      <a:endParaRPr lang="en-US" sz="2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</a:tr>
              <a:tr h="158686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en-US" sz="2500" dirty="0" smtClean="0"/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500" dirty="0" smtClean="0"/>
                        <a:t>פילוג</a:t>
                      </a:r>
                      <a:endParaRPr lang="he-IL" sz="25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 יהא </a:t>
            </a:r>
            <a:endParaRPr lang="he-IL" sz="28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50" y="635432"/>
            <a:ext cx="253867" cy="2496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029449" y="498622"/>
            <a:ext cx="22801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מ"ו ותת קבוצה</a:t>
            </a:r>
            <a:endParaRPr lang="he-IL" sz="28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250" y="635433"/>
            <a:ext cx="1109335" cy="292267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/>
        </p:nvPicPr>
        <p:blipFill>
          <a:blip r:embed="rId1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1" y="2403060"/>
            <a:ext cx="498224" cy="49822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pic>
        <p:nvPicPr>
          <p:cNvPr id="37" name="תמונה 36"/>
          <p:cNvPicPr>
            <a:picLocks noChangeAspect="1"/>
          </p:cNvPicPr>
          <p:nvPr/>
        </p:nvPicPr>
        <p:blipFill>
          <a:blip r:embed="rId1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678" y="5144334"/>
            <a:ext cx="498224" cy="49822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pic>
        <p:nvPicPr>
          <p:cNvPr id="39" name="תמונה 38"/>
          <p:cNvPicPr>
            <a:picLocks noChangeAspect="1"/>
          </p:cNvPicPr>
          <p:nvPr/>
        </p:nvPicPr>
        <p:blipFill>
          <a:blip r:embed="rId1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678" y="5839540"/>
            <a:ext cx="498224" cy="49822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pic>
        <p:nvPicPr>
          <p:cNvPr id="41" name="תמונה 40"/>
          <p:cNvPicPr>
            <a:picLocks noChangeAspect="1"/>
          </p:cNvPicPr>
          <p:nvPr/>
        </p:nvPicPr>
        <p:blipFill>
          <a:blip r:embed="rId1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1" y="3706946"/>
            <a:ext cx="498224" cy="49822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pic>
        <p:nvPicPr>
          <p:cNvPr id="42" name="תמונה 41"/>
          <p:cNvPicPr>
            <a:picLocks noChangeAspect="1"/>
          </p:cNvPicPr>
          <p:nvPr/>
        </p:nvPicPr>
        <p:blipFill>
          <a:blip r:embed="rId1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344" y="4394088"/>
            <a:ext cx="498224" cy="49822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sp>
        <p:nvSpPr>
          <p:cNvPr id="2" name="חץ למטה 1"/>
          <p:cNvSpPr/>
          <p:nvPr/>
        </p:nvSpPr>
        <p:spPr>
          <a:xfrm>
            <a:off x="2455438" y="2099954"/>
            <a:ext cx="213775" cy="2275968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645" y="1789985"/>
            <a:ext cx="393845" cy="393845"/>
          </a:xfrm>
          <a:prstGeom prst="rect">
            <a:avLst/>
          </a:prstGeom>
        </p:spPr>
      </p:pic>
      <p:pic>
        <p:nvPicPr>
          <p:cNvPr id="47" name="תמונה 4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89" y="1789985"/>
            <a:ext cx="393845" cy="393845"/>
          </a:xfrm>
          <a:prstGeom prst="rect">
            <a:avLst/>
          </a:prstGeom>
        </p:spPr>
      </p:pic>
      <p:pic>
        <p:nvPicPr>
          <p:cNvPr id="48" name="תמונה 4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636" y="3826534"/>
            <a:ext cx="393845" cy="393845"/>
          </a:xfrm>
          <a:prstGeom prst="rect">
            <a:avLst/>
          </a:prstGeom>
        </p:spPr>
      </p:pic>
      <p:pic>
        <p:nvPicPr>
          <p:cNvPr id="49" name="תמונה 4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572" y="1835193"/>
            <a:ext cx="1834285" cy="262857"/>
          </a:xfrm>
          <a:prstGeom prst="rect">
            <a:avLst/>
          </a:prstGeom>
        </p:spPr>
      </p:pic>
      <p:pic>
        <p:nvPicPr>
          <p:cNvPr id="50" name="תמונה 4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761" y="2495029"/>
            <a:ext cx="4607618" cy="314286"/>
          </a:xfrm>
          <a:prstGeom prst="rect">
            <a:avLst/>
          </a:prstGeom>
        </p:spPr>
      </p:pic>
      <p:pic>
        <p:nvPicPr>
          <p:cNvPr id="51" name="תמונה 5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809" y="3250918"/>
            <a:ext cx="2622857" cy="232381"/>
          </a:xfrm>
          <a:prstGeom prst="rect">
            <a:avLst/>
          </a:prstGeom>
        </p:spPr>
      </p:pic>
      <p:pic>
        <p:nvPicPr>
          <p:cNvPr id="52" name="תמונה 5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539" y="3904714"/>
            <a:ext cx="1413333" cy="236190"/>
          </a:xfrm>
          <a:prstGeom prst="rect">
            <a:avLst/>
          </a:prstGeom>
        </p:spPr>
      </p:pic>
      <p:pic>
        <p:nvPicPr>
          <p:cNvPr id="53" name="תמונה 5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457" y="1862615"/>
            <a:ext cx="1144762" cy="228571"/>
          </a:xfrm>
          <a:prstGeom prst="rect">
            <a:avLst/>
          </a:prstGeom>
        </p:spPr>
      </p:pic>
      <p:pic>
        <p:nvPicPr>
          <p:cNvPr id="54" name="תמונה 5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66" y="2534469"/>
            <a:ext cx="2120000" cy="314286"/>
          </a:xfrm>
          <a:prstGeom prst="rect">
            <a:avLst/>
          </a:prstGeom>
        </p:spPr>
      </p:pic>
      <p:pic>
        <p:nvPicPr>
          <p:cNvPr id="55" name="תמונה 5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70" y="3826534"/>
            <a:ext cx="1158095" cy="259048"/>
          </a:xfrm>
          <a:prstGeom prst="rect">
            <a:avLst/>
          </a:prstGeom>
        </p:spPr>
      </p:pic>
      <p:pic>
        <p:nvPicPr>
          <p:cNvPr id="56" name="תמונה 5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501" y="5236303"/>
            <a:ext cx="3483809" cy="314286"/>
          </a:xfrm>
          <a:prstGeom prst="rect">
            <a:avLst/>
          </a:prstGeom>
        </p:spPr>
      </p:pic>
      <p:pic>
        <p:nvPicPr>
          <p:cNvPr id="57" name="תמונה 5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960" y="5931509"/>
            <a:ext cx="2897142" cy="314286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8591550" y="3759000"/>
            <a:ext cx="76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קיים</a:t>
            </a:r>
            <a:endParaRPr lang="en-US" sz="2500" dirty="0"/>
          </a:p>
        </p:txBody>
      </p:sp>
      <p:pic>
        <p:nvPicPr>
          <p:cNvPr id="59" name="תמונה 5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539" y="3904714"/>
            <a:ext cx="864762" cy="228571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6068788" y="3759000"/>
            <a:ext cx="10273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כך ש</a:t>
            </a:r>
            <a:endParaRPr lang="en-US" sz="2500" dirty="0"/>
          </a:p>
        </p:txBody>
      </p:sp>
      <p:pic>
        <p:nvPicPr>
          <p:cNvPr id="61" name="תמונה 6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494" y="4525105"/>
            <a:ext cx="1908570" cy="314285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9182100" y="4404673"/>
            <a:ext cx="76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he-IL" sz="2500" dirty="0" smtClean="0"/>
              <a:t>לכל</a:t>
            </a:r>
            <a:endParaRPr lang="en-US" sz="2500" dirty="0"/>
          </a:p>
        </p:txBody>
      </p:sp>
      <p:pic>
        <p:nvPicPr>
          <p:cNvPr id="63" name="תמונה 6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089" y="4550387"/>
            <a:ext cx="944762" cy="228571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5402038" y="4433248"/>
            <a:ext cx="10273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he-IL" sz="2500" dirty="0" smtClean="0"/>
              <a:t>כך ש</a:t>
            </a:r>
            <a:endParaRPr lang="en-US" sz="2500" dirty="0"/>
          </a:p>
        </p:txBody>
      </p:sp>
      <p:sp>
        <p:nvSpPr>
          <p:cNvPr id="65" name="TextBox 64"/>
          <p:cNvSpPr txBox="1"/>
          <p:nvPr/>
        </p:nvSpPr>
        <p:spPr>
          <a:xfrm>
            <a:off x="7593332" y="4404673"/>
            <a:ext cx="76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he-IL" sz="2500" dirty="0" smtClean="0"/>
              <a:t>קיים</a:t>
            </a:r>
            <a:endParaRPr lang="en-US" sz="2500" dirty="0"/>
          </a:p>
        </p:txBody>
      </p:sp>
      <p:pic>
        <p:nvPicPr>
          <p:cNvPr id="66" name="תמונה 6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697" y="4550387"/>
            <a:ext cx="1415238" cy="314286"/>
          </a:xfrm>
          <a:prstGeom prst="rect">
            <a:avLst/>
          </a:prstGeom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779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049" y="760231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60" y="875493"/>
            <a:ext cx="271577" cy="301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20375" y="1640847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האם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518" y="826365"/>
            <a:ext cx="1747647" cy="354559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38" y="1429581"/>
            <a:ext cx="4470959" cy="10033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47453" y="1595666"/>
            <a:ext cx="26017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 תת מרחב?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0620375" y="2506954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כן!</a:t>
            </a:r>
            <a:endParaRPr lang="he-IL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0678466" y="3566513"/>
            <a:ext cx="128493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הוכחה:</a:t>
            </a:r>
            <a:endParaRPr lang="he-IL" dirty="0"/>
          </a:p>
        </p:txBody>
      </p:sp>
      <p:sp>
        <p:nvSpPr>
          <p:cNvPr id="25" name="TextBox 24"/>
          <p:cNvSpPr txBox="1"/>
          <p:nvPr/>
        </p:nvSpPr>
        <p:spPr>
          <a:xfrm>
            <a:off x="1288145" y="3625940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</a:t>
            </a:r>
            <a:endParaRPr lang="he-IL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8696281" y="3501252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אכן 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280" y="3368674"/>
            <a:ext cx="2310918" cy="1003324"/>
          </a:xfrm>
          <a:prstGeom prst="rect">
            <a:avLst/>
          </a:prstGeom>
        </p:spPr>
      </p:pic>
      <p:sp>
        <p:nvSpPr>
          <p:cNvPr id="35" name="מלבן מעוגל 34"/>
          <p:cNvSpPr/>
          <p:nvPr/>
        </p:nvSpPr>
        <p:spPr>
          <a:xfrm>
            <a:off x="0" y="3566513"/>
            <a:ext cx="4581525" cy="145110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938" y="4371998"/>
            <a:ext cx="971406" cy="256760"/>
          </a:xfrm>
          <a:prstGeom prst="rect">
            <a:avLst/>
          </a:prstGeom>
        </p:spPr>
      </p:pic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437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5" grpId="0"/>
      <p:bldP spid="30" grpId="0"/>
      <p:bldP spid="3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049" y="760231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60" y="875493"/>
            <a:ext cx="271577" cy="301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20375" y="1640847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האם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518" y="826365"/>
            <a:ext cx="1747647" cy="354559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38" y="1429581"/>
            <a:ext cx="4470959" cy="10033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47453" y="1595666"/>
            <a:ext cx="26017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 תת מרחב?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0620375" y="2506954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כן!</a:t>
            </a:r>
            <a:endParaRPr lang="he-IL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0678466" y="3566513"/>
            <a:ext cx="128493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הוכחה:</a:t>
            </a:r>
            <a:endParaRPr lang="he-IL" dirty="0"/>
          </a:p>
        </p:txBody>
      </p:sp>
      <p:sp>
        <p:nvSpPr>
          <p:cNvPr id="25" name="TextBox 24"/>
          <p:cNvSpPr txBox="1"/>
          <p:nvPr/>
        </p:nvSpPr>
        <p:spPr>
          <a:xfrm>
            <a:off x="1288145" y="3625940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</a:t>
            </a:r>
            <a:endParaRPr lang="he-IL" sz="2800" dirty="0"/>
          </a:p>
        </p:txBody>
      </p:sp>
      <p:pic>
        <p:nvPicPr>
          <p:cNvPr id="27" name="תמונה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8" y="4287716"/>
            <a:ext cx="4089405" cy="314570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599" y="4519605"/>
            <a:ext cx="231343" cy="3746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696281" y="3501252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יהיו: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175" y="3581123"/>
            <a:ext cx="2122058" cy="379657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329" y="5304212"/>
            <a:ext cx="4138514" cy="1003199"/>
          </a:xfrm>
          <a:prstGeom prst="rect">
            <a:avLst/>
          </a:prstGeom>
        </p:spPr>
      </p:pic>
      <p:sp>
        <p:nvSpPr>
          <p:cNvPr id="35" name="מלבן מעוגל 34"/>
          <p:cNvSpPr/>
          <p:nvPr/>
        </p:nvSpPr>
        <p:spPr>
          <a:xfrm>
            <a:off x="0" y="3566513"/>
            <a:ext cx="4581525" cy="145110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450" y="6453559"/>
            <a:ext cx="437486" cy="362057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596" y="6453559"/>
            <a:ext cx="437486" cy="362057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463" y="5624781"/>
            <a:ext cx="799543" cy="301714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281" y="5315226"/>
            <a:ext cx="2396114" cy="1003199"/>
          </a:xfrm>
          <a:prstGeom prst="rect">
            <a:avLst/>
          </a:prstGeom>
        </p:spPr>
      </p:pic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665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398264" y="0"/>
            <a:ext cx="7720584" cy="1325563"/>
          </a:xfrm>
        </p:spPr>
        <p:txBody>
          <a:bodyPr>
            <a:normAutofit/>
          </a:bodyPr>
          <a:lstStyle/>
          <a:p>
            <a:r>
              <a:rPr lang="he-IL" sz="3300" dirty="0" smtClean="0"/>
              <a:t>דוגמה:</a:t>
            </a:r>
            <a:endParaRPr lang="he-IL" sz="33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352" y="506896"/>
            <a:ext cx="1875657" cy="311771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02" y="568196"/>
            <a:ext cx="238857" cy="286628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28" y="1787619"/>
            <a:ext cx="11276802" cy="1365333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28" y="4394292"/>
            <a:ext cx="7500190" cy="1365333"/>
          </a:xfrm>
          <a:prstGeom prst="rect">
            <a:avLst/>
          </a:prstGeom>
        </p:spPr>
      </p:pic>
      <p:sp>
        <p:nvSpPr>
          <p:cNvPr id="7" name="סוגר מסולסל שמאלי 6"/>
          <p:cNvSpPr/>
          <p:nvPr/>
        </p:nvSpPr>
        <p:spPr>
          <a:xfrm rot="16200000">
            <a:off x="3327826" y="105936"/>
            <a:ext cx="209820" cy="65130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11351" y="3543520"/>
            <a:ext cx="231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 smtClean="0"/>
              <a:t>חיבור איברים מ </a:t>
            </a:r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9" name="סוגר מסולסל שמאלי 8"/>
          <p:cNvSpPr/>
          <p:nvPr/>
        </p:nvSpPr>
        <p:spPr>
          <a:xfrm rot="16200000">
            <a:off x="3857662" y="4012242"/>
            <a:ext cx="149154" cy="404177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11351" y="6306632"/>
            <a:ext cx="300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 smtClean="0"/>
              <a:t>כפל בין איבר בשדה לאיבר ב </a:t>
            </a:r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534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049" y="760231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60" y="875493"/>
            <a:ext cx="271577" cy="301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20375" y="1640847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האם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518" y="826365"/>
            <a:ext cx="1747647" cy="354559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38" y="1429581"/>
            <a:ext cx="4470959" cy="10033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47453" y="1595666"/>
            <a:ext cx="26017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 תת מרחב?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0620375" y="2506954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כן!</a:t>
            </a:r>
            <a:endParaRPr lang="he-IL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0678466" y="3566513"/>
            <a:ext cx="128493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הוכחה:</a:t>
            </a:r>
            <a:endParaRPr lang="he-IL" dirty="0"/>
          </a:p>
        </p:txBody>
      </p:sp>
      <p:sp>
        <p:nvSpPr>
          <p:cNvPr id="25" name="TextBox 24"/>
          <p:cNvSpPr txBox="1"/>
          <p:nvPr/>
        </p:nvSpPr>
        <p:spPr>
          <a:xfrm>
            <a:off x="1288145" y="3625940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</a:t>
            </a:r>
            <a:endParaRPr lang="he-IL" sz="28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599" y="4519605"/>
            <a:ext cx="231343" cy="3746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696281" y="3501252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יהיו: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60" y="3762862"/>
            <a:ext cx="2444192" cy="379704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162" y="5271320"/>
            <a:ext cx="2202514" cy="1003199"/>
          </a:xfrm>
          <a:prstGeom prst="rect">
            <a:avLst/>
          </a:prstGeom>
        </p:spPr>
      </p:pic>
      <p:sp>
        <p:nvSpPr>
          <p:cNvPr id="35" name="מלבן מעוגל 34"/>
          <p:cNvSpPr/>
          <p:nvPr/>
        </p:nvSpPr>
        <p:spPr>
          <a:xfrm>
            <a:off x="0" y="3566513"/>
            <a:ext cx="4581525" cy="145110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13" y="4323757"/>
            <a:ext cx="3854014" cy="314570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226" y="5271320"/>
            <a:ext cx="2592229" cy="1003199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847" y="6472377"/>
            <a:ext cx="289143" cy="299199"/>
          </a:xfrm>
          <a:prstGeom prst="rect">
            <a:avLst/>
          </a:prstGeom>
        </p:spPr>
      </p:pic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743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049" y="760231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61" y="875493"/>
            <a:ext cx="289143" cy="2866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20375" y="1640847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האם 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518" y="826365"/>
            <a:ext cx="1322514" cy="3545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47453" y="1595666"/>
            <a:ext cx="26017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 תת מרחב?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0620375" y="2506954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כן!</a:t>
            </a:r>
            <a:endParaRPr lang="he-IL" sz="28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694" y="1502916"/>
            <a:ext cx="3273600" cy="1004038"/>
          </a:xfrm>
          <a:prstGeom prst="rect">
            <a:avLst/>
          </a:prstGeom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335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049" y="760231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61" y="875493"/>
            <a:ext cx="289143" cy="2866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20375" y="1840891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האם 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518" y="826365"/>
            <a:ext cx="1322514" cy="354515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824" y="1595666"/>
            <a:ext cx="3273600" cy="10040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129147" y="1836074"/>
            <a:ext cx="26017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 תת מרחב?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0620375" y="2506954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כן!</a:t>
            </a:r>
            <a:endParaRPr lang="he-IL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0678466" y="3566513"/>
            <a:ext cx="128493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הוכחה:</a:t>
            </a:r>
            <a:endParaRPr lang="he-IL" dirty="0"/>
          </a:p>
        </p:txBody>
      </p:sp>
      <p:sp>
        <p:nvSpPr>
          <p:cNvPr id="25" name="TextBox 24"/>
          <p:cNvSpPr txBox="1"/>
          <p:nvPr/>
        </p:nvSpPr>
        <p:spPr>
          <a:xfrm>
            <a:off x="1288145" y="3625940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</a:t>
            </a:r>
            <a:endParaRPr lang="he-IL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8696281" y="3501252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אכן 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701" y="4371998"/>
            <a:ext cx="4416762" cy="1002362"/>
          </a:xfrm>
          <a:prstGeom prst="rect">
            <a:avLst/>
          </a:prstGeom>
        </p:spPr>
      </p:pic>
      <p:sp>
        <p:nvSpPr>
          <p:cNvPr id="35" name="מלבן מעוגל 34"/>
          <p:cNvSpPr/>
          <p:nvPr/>
        </p:nvSpPr>
        <p:spPr>
          <a:xfrm>
            <a:off x="0" y="3566513"/>
            <a:ext cx="4581525" cy="145110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938" y="4371998"/>
            <a:ext cx="971406" cy="256760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16" y="1595665"/>
            <a:ext cx="4513981" cy="1004038"/>
          </a:xfrm>
          <a:prstGeom prst="rect">
            <a:avLst/>
          </a:prstGeom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836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049" y="760231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61" y="875493"/>
            <a:ext cx="289143" cy="2866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20375" y="1840891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האם 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518" y="826365"/>
            <a:ext cx="1322514" cy="354515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824" y="1595666"/>
            <a:ext cx="3273600" cy="10040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129147" y="1836074"/>
            <a:ext cx="26017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 תת מרחב?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0620375" y="2506954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כן!</a:t>
            </a:r>
            <a:endParaRPr lang="he-IL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0678466" y="3566513"/>
            <a:ext cx="128493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הוכחה:</a:t>
            </a:r>
            <a:endParaRPr lang="he-IL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16" y="1595665"/>
            <a:ext cx="4513981" cy="10040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88145" y="3625940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</a:t>
            </a:r>
            <a:endParaRPr lang="he-IL" sz="28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8" y="4287716"/>
            <a:ext cx="4089405" cy="314570"/>
          </a:xfrm>
          <a:prstGeom prst="rect">
            <a:avLst/>
          </a:prstGeom>
        </p:spPr>
      </p:pic>
      <p:sp>
        <p:nvSpPr>
          <p:cNvPr id="19" name="מלבן מעוגל 18"/>
          <p:cNvSpPr/>
          <p:nvPr/>
        </p:nvSpPr>
        <p:spPr>
          <a:xfrm>
            <a:off x="0" y="3566513"/>
            <a:ext cx="4581525" cy="145110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410" y="4820135"/>
            <a:ext cx="231343" cy="37467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588015" y="2598687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יהיו: 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513" y="3474780"/>
            <a:ext cx="6431543" cy="1002362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219" y="5453493"/>
            <a:ext cx="4912381" cy="1139048"/>
          </a:xfrm>
          <a:prstGeom prst="rect">
            <a:avLst/>
          </a:prstGeom>
        </p:spPr>
      </p:pic>
      <p:sp>
        <p:nvSpPr>
          <p:cNvPr id="11" name="סוגר מסולסל ימני 10"/>
          <p:cNvSpPr/>
          <p:nvPr/>
        </p:nvSpPr>
        <p:spPr>
          <a:xfrm rot="16200000">
            <a:off x="5818782" y="2022711"/>
            <a:ext cx="461223" cy="27452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סוגר מסולסל ימני 35"/>
          <p:cNvSpPr/>
          <p:nvPr/>
        </p:nvSpPr>
        <p:spPr>
          <a:xfrm rot="16200000">
            <a:off x="8827586" y="2022711"/>
            <a:ext cx="461223" cy="27452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61" y="2911423"/>
            <a:ext cx="259048" cy="149333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251" y="2911423"/>
            <a:ext cx="265143" cy="149333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202" y="5944926"/>
            <a:ext cx="1432381" cy="232381"/>
          </a:xfrm>
          <a:prstGeom prst="rect">
            <a:avLst/>
          </a:prstGeom>
        </p:spPr>
      </p:pic>
      <p:pic>
        <p:nvPicPr>
          <p:cNvPr id="42" name="תמונה 4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757" y="5944926"/>
            <a:ext cx="605714" cy="228571"/>
          </a:xfrm>
          <a:prstGeom prst="rect">
            <a:avLst/>
          </a:prstGeom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153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1" grpId="0" animBg="1"/>
      <p:bldP spid="3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049" y="760231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61" y="875493"/>
            <a:ext cx="289143" cy="2866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20375" y="1840891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האם 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518" y="826365"/>
            <a:ext cx="1322514" cy="354515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824" y="1595666"/>
            <a:ext cx="3273600" cy="10040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129147" y="1836074"/>
            <a:ext cx="26017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 תת מרחב?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0620375" y="2506954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כן!</a:t>
            </a:r>
            <a:endParaRPr lang="he-IL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0678466" y="3566513"/>
            <a:ext cx="128493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הוכחה:</a:t>
            </a:r>
            <a:endParaRPr lang="he-IL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16" y="1595665"/>
            <a:ext cx="4513981" cy="1004038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410" y="4820135"/>
            <a:ext cx="231343" cy="37467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588015" y="2598687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יהיו: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981" y="3531054"/>
            <a:ext cx="3168001" cy="1002362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253" y="5489687"/>
            <a:ext cx="3664762" cy="1139048"/>
          </a:xfrm>
          <a:prstGeom prst="rect">
            <a:avLst/>
          </a:prstGeom>
        </p:spPr>
      </p:pic>
      <p:sp>
        <p:nvSpPr>
          <p:cNvPr id="36" name="סוגר מסולסל ימני 35"/>
          <p:cNvSpPr/>
          <p:nvPr/>
        </p:nvSpPr>
        <p:spPr>
          <a:xfrm rot="16200000">
            <a:off x="8827586" y="2022711"/>
            <a:ext cx="461223" cy="27452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251" y="2911423"/>
            <a:ext cx="169143" cy="114286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082" y="6030640"/>
            <a:ext cx="742857" cy="142857"/>
          </a:xfrm>
          <a:prstGeom prst="rect">
            <a:avLst/>
          </a:prstGeom>
        </p:spPr>
      </p:pic>
      <p:pic>
        <p:nvPicPr>
          <p:cNvPr id="42" name="תמונה 4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29" y="5946237"/>
            <a:ext cx="605714" cy="22857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288145" y="3625940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</a:t>
            </a:r>
            <a:endParaRPr lang="he-IL" sz="2800" dirty="0"/>
          </a:p>
        </p:txBody>
      </p:sp>
      <p:sp>
        <p:nvSpPr>
          <p:cNvPr id="30" name="מלבן מעוגל 29"/>
          <p:cNvSpPr/>
          <p:nvPr/>
        </p:nvSpPr>
        <p:spPr>
          <a:xfrm>
            <a:off x="0" y="3566513"/>
            <a:ext cx="4581525" cy="145110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13" y="4323757"/>
            <a:ext cx="3854014" cy="31457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71" y="3955673"/>
            <a:ext cx="801905" cy="230476"/>
          </a:xfrm>
          <a:prstGeom prst="rect">
            <a:avLst/>
          </a:prstGeo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403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049" y="760231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61" y="875493"/>
            <a:ext cx="289143" cy="2866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20375" y="1640847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518" y="826365"/>
            <a:ext cx="1782629" cy="414858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460" y="1712411"/>
            <a:ext cx="4850056" cy="4173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52950" y="1595666"/>
            <a:ext cx="9390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ת"מ.</a:t>
            </a:r>
            <a:endParaRPr lang="he-IL" sz="2800" dirty="0"/>
          </a:p>
        </p:txBody>
      </p:sp>
      <p:cxnSp>
        <p:nvCxnSpPr>
          <p:cNvPr id="3" name="מחבר חץ ישר 2"/>
          <p:cNvCxnSpPr/>
          <p:nvPr/>
        </p:nvCxnSpPr>
        <p:spPr>
          <a:xfrm flipH="1">
            <a:off x="8403337" y="2295144"/>
            <a:ext cx="704087" cy="964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686801" y="3259874"/>
            <a:ext cx="2340856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למשל עבור</a:t>
            </a:r>
            <a:endParaRPr lang="he-IL" sz="2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031" y="3327925"/>
            <a:ext cx="2582857" cy="34095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686801" y="3967208"/>
            <a:ext cx="2340856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מתקיים</a:t>
            </a:r>
            <a:endParaRPr lang="he-IL" sz="25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823" y="4068779"/>
            <a:ext cx="3584761" cy="34095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686801" y="5014640"/>
            <a:ext cx="2340856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ולכן</a:t>
            </a:r>
            <a:endParaRPr lang="he-IL" sz="25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031" y="5082691"/>
            <a:ext cx="3329523" cy="340952"/>
          </a:xfrm>
          <a:prstGeom prst="rect">
            <a:avLst/>
          </a:prstGeom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093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049" y="760231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61" y="875493"/>
            <a:ext cx="289143" cy="2866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20375" y="1640847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518" y="826365"/>
            <a:ext cx="1782629" cy="414858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460" y="1712411"/>
            <a:ext cx="4850056" cy="4173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52950" y="1595666"/>
            <a:ext cx="9390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ת"מ.</a:t>
            </a:r>
            <a:endParaRPr lang="he-IL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0678466" y="2814038"/>
            <a:ext cx="128493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הוכחה:</a:t>
            </a:r>
            <a:endParaRPr lang="he-IL" dirty="0"/>
          </a:p>
        </p:txBody>
      </p:sp>
      <p:sp>
        <p:nvSpPr>
          <p:cNvPr id="25" name="TextBox 24"/>
          <p:cNvSpPr txBox="1"/>
          <p:nvPr/>
        </p:nvSpPr>
        <p:spPr>
          <a:xfrm>
            <a:off x="1288145" y="2873465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</a:t>
            </a:r>
            <a:endParaRPr lang="he-IL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8696281" y="2748777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אכן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032" y="2821940"/>
            <a:ext cx="3618059" cy="450057"/>
          </a:xfrm>
          <a:prstGeom prst="rect">
            <a:avLst/>
          </a:prstGeom>
        </p:spPr>
      </p:pic>
      <p:sp>
        <p:nvSpPr>
          <p:cNvPr id="35" name="מלבן מעוגל 34"/>
          <p:cNvSpPr/>
          <p:nvPr/>
        </p:nvSpPr>
        <p:spPr>
          <a:xfrm>
            <a:off x="0" y="2814038"/>
            <a:ext cx="4581525" cy="145110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31" y="3728256"/>
            <a:ext cx="971406" cy="2567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696281" y="3345160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מקיים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109" y="4151749"/>
            <a:ext cx="4917946" cy="450057"/>
          </a:xfrm>
          <a:prstGeom prst="rect">
            <a:avLst/>
          </a:prstGeom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082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30" grpId="0"/>
      <p:bldP spid="35" grpId="0" animBg="1"/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0678466" y="2814038"/>
            <a:ext cx="128493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הוכחה:</a:t>
            </a:r>
            <a:endParaRPr lang="he-IL" dirty="0"/>
          </a:p>
        </p:txBody>
      </p:sp>
      <p:sp>
        <p:nvSpPr>
          <p:cNvPr id="25" name="TextBox 24"/>
          <p:cNvSpPr txBox="1"/>
          <p:nvPr/>
        </p:nvSpPr>
        <p:spPr>
          <a:xfrm>
            <a:off x="1288145" y="2873465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</a:t>
            </a:r>
            <a:endParaRPr lang="he-IL" sz="2800" dirty="0"/>
          </a:p>
        </p:txBody>
      </p:sp>
      <p:pic>
        <p:nvPicPr>
          <p:cNvPr id="27" name="תמונה 2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8" y="3535241"/>
            <a:ext cx="4089405" cy="314570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162" y="3459449"/>
            <a:ext cx="231343" cy="3746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696281" y="2748777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יהיו: 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725" y="2828648"/>
            <a:ext cx="3069943" cy="414857"/>
          </a:xfrm>
          <a:prstGeom prst="rect">
            <a:avLst/>
          </a:prstGeom>
        </p:spPr>
      </p:pic>
      <p:sp>
        <p:nvSpPr>
          <p:cNvPr id="35" name="מלבן מעוגל 34"/>
          <p:cNvSpPr/>
          <p:nvPr/>
        </p:nvSpPr>
        <p:spPr>
          <a:xfrm>
            <a:off x="0" y="2814038"/>
            <a:ext cx="4581525" cy="145110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207" y="4057686"/>
            <a:ext cx="3577830" cy="414857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230" y="4705783"/>
            <a:ext cx="231343" cy="374675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217" y="5335384"/>
            <a:ext cx="4621259" cy="414857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914" y="5437225"/>
            <a:ext cx="372160" cy="233858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1" y="5365559"/>
            <a:ext cx="3394287" cy="41485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6496049" y="760231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61" y="875493"/>
            <a:ext cx="289143" cy="28662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0620375" y="1640847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</a:t>
            </a:r>
            <a:endParaRPr lang="he-IL" sz="2800" dirty="0"/>
          </a:p>
        </p:txBody>
      </p:sp>
      <p:pic>
        <p:nvPicPr>
          <p:cNvPr id="37" name="תמונה 3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518" y="826365"/>
            <a:ext cx="1782629" cy="414858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460" y="1712411"/>
            <a:ext cx="4850056" cy="41737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552950" y="1595666"/>
            <a:ext cx="9390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ת"מ.</a:t>
            </a:r>
            <a:endParaRPr lang="he-IL" sz="2800" dirty="0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37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620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0678466" y="2814038"/>
            <a:ext cx="128493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הוכחה:</a:t>
            </a:r>
            <a:endParaRPr lang="he-IL" dirty="0"/>
          </a:p>
        </p:txBody>
      </p:sp>
      <p:sp>
        <p:nvSpPr>
          <p:cNvPr id="25" name="TextBox 24"/>
          <p:cNvSpPr txBox="1"/>
          <p:nvPr/>
        </p:nvSpPr>
        <p:spPr>
          <a:xfrm>
            <a:off x="1288145" y="2873465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</a:t>
            </a:r>
            <a:endParaRPr lang="he-IL" sz="28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162" y="3459449"/>
            <a:ext cx="231343" cy="3746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696281" y="2748777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יהיו: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637" y="2873465"/>
            <a:ext cx="2939200" cy="414856"/>
          </a:xfrm>
          <a:prstGeom prst="rect">
            <a:avLst/>
          </a:prstGeom>
        </p:spPr>
      </p:pic>
      <p:sp>
        <p:nvSpPr>
          <p:cNvPr id="35" name="מלבן מעוגל 34"/>
          <p:cNvSpPr/>
          <p:nvPr/>
        </p:nvSpPr>
        <p:spPr>
          <a:xfrm>
            <a:off x="0" y="2814038"/>
            <a:ext cx="4581525" cy="145110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94" y="4064946"/>
            <a:ext cx="1508572" cy="414857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230" y="4705783"/>
            <a:ext cx="231343" cy="374675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788" y="5260964"/>
            <a:ext cx="3082515" cy="414857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305" y="5395861"/>
            <a:ext cx="372160" cy="233858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5331739"/>
            <a:ext cx="1973714" cy="414857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55" y="3614056"/>
            <a:ext cx="3854014" cy="31457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6496049" y="760231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61" y="875493"/>
            <a:ext cx="289143" cy="28662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620375" y="1640847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</a:t>
            </a:r>
            <a:endParaRPr lang="he-IL" sz="28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518" y="826365"/>
            <a:ext cx="1782629" cy="414858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460" y="1712411"/>
            <a:ext cx="4850056" cy="41737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552950" y="1595666"/>
            <a:ext cx="9390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ת"מ.</a:t>
            </a:r>
            <a:endParaRPr lang="he-IL" sz="2800" dirty="0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90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דוגמה!!   תהא</a:t>
            </a:r>
            <a:endParaRPr lang="he-IL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1409700" y="760231"/>
            <a:ext cx="616451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 אוסף הפתרונות למערכת ההומוגנית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86" y="875493"/>
            <a:ext cx="1094400" cy="2624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666295" y="1640847"/>
            <a:ext cx="49923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נקרא מרחב האפס של </a:t>
            </a:r>
            <a:r>
              <a:rPr lang="en-US" sz="2800" dirty="0" smtClean="0"/>
              <a:t>A</a:t>
            </a:r>
            <a:r>
              <a:rPr lang="he-IL" sz="2800" dirty="0"/>
              <a:t> </a:t>
            </a:r>
            <a:r>
              <a:rPr lang="he-IL" sz="2800" dirty="0" smtClean="0"/>
              <a:t>ומסומן ב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319" y="902568"/>
            <a:ext cx="1542400" cy="273067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570" y="1754634"/>
            <a:ext cx="1154133" cy="35200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769" y="3073400"/>
            <a:ext cx="4411733" cy="35413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048749" y="4203072"/>
            <a:ext cx="260990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זהו תת מרחב של 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785" y="4343082"/>
            <a:ext cx="375467" cy="2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43425" y="1640847"/>
            <a:ext cx="6953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(או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359" y="1754634"/>
            <a:ext cx="817066" cy="352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30977" y="1640847"/>
            <a:ext cx="6953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(</a:t>
            </a:r>
            <a:endParaRPr lang="he-IL" sz="2800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39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815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398264" y="0"/>
            <a:ext cx="7720584" cy="1325563"/>
          </a:xfrm>
        </p:spPr>
        <p:txBody>
          <a:bodyPr>
            <a:normAutofit/>
          </a:bodyPr>
          <a:lstStyle/>
          <a:p>
            <a:r>
              <a:rPr lang="he-IL" sz="3300" dirty="0" smtClean="0"/>
              <a:t>דוגמה:</a:t>
            </a:r>
            <a:endParaRPr lang="he-IL" sz="33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78" y="281564"/>
            <a:ext cx="5913600" cy="1277867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549" y="872433"/>
            <a:ext cx="934400" cy="243200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75" y="3025774"/>
            <a:ext cx="4792381" cy="1139048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51" y="4878690"/>
            <a:ext cx="3161905" cy="1139048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525" y="3025774"/>
            <a:ext cx="3954286" cy="1139048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549" y="4878690"/>
            <a:ext cx="2584763" cy="1139048"/>
          </a:xfrm>
          <a:prstGeom prst="rect">
            <a:avLst/>
          </a:prstGeom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781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049" y="760231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403" y="864284"/>
            <a:ext cx="289179" cy="286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20375" y="1481798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האם 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06461"/>
            <a:ext cx="1320165" cy="354559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74" y="1330516"/>
            <a:ext cx="3793067" cy="851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49652" y="1432955"/>
            <a:ext cx="26017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 תת מרחב?</a:t>
            </a:r>
            <a:endParaRPr lang="he-IL" sz="2800" dirty="0"/>
          </a:p>
        </p:txBody>
      </p:sp>
      <p:grpSp>
        <p:nvGrpSpPr>
          <p:cNvPr id="17" name="קבוצה 16"/>
          <p:cNvGrpSpPr/>
          <p:nvPr/>
        </p:nvGrpSpPr>
        <p:grpSpPr>
          <a:xfrm>
            <a:off x="72941" y="962025"/>
            <a:ext cx="4629150" cy="3295649"/>
            <a:chOff x="1666875" y="2771775"/>
            <a:chExt cx="3886200" cy="2724150"/>
          </a:xfrm>
        </p:grpSpPr>
        <p:cxnSp>
          <p:nvCxnSpPr>
            <p:cNvPr id="10" name="מחבר ישר 9"/>
            <p:cNvCxnSpPr/>
            <p:nvPr/>
          </p:nvCxnSpPr>
          <p:spPr>
            <a:xfrm>
              <a:off x="3543300" y="2771775"/>
              <a:ext cx="0" cy="27241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מחבר ישר 15"/>
            <p:cNvCxnSpPr/>
            <p:nvPr/>
          </p:nvCxnSpPr>
          <p:spPr>
            <a:xfrm>
              <a:off x="1666875" y="4114800"/>
              <a:ext cx="388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10620375" y="2506954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כן!</a:t>
            </a:r>
            <a:endParaRPr lang="he-IL" sz="2800" dirty="0"/>
          </a:p>
        </p:txBody>
      </p:sp>
      <p:cxnSp>
        <p:nvCxnSpPr>
          <p:cNvPr id="13" name="מחבר ישר 12"/>
          <p:cNvCxnSpPr/>
          <p:nvPr/>
        </p:nvCxnSpPr>
        <p:spPr>
          <a:xfrm flipV="1">
            <a:off x="1491905" y="289300"/>
            <a:ext cx="1716066" cy="4381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707671" y="3278831"/>
            <a:ext cx="20148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603" y="3387121"/>
            <a:ext cx="2067001" cy="41742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767226" y="4047210"/>
            <a:ext cx="20148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ואז </a:t>
            </a:r>
            <a:endParaRPr lang="he-IL" sz="28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98" y="4768775"/>
            <a:ext cx="7390476" cy="76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651217" y="6031957"/>
            <a:ext cx="66932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אוסף הפתרונות של מערכת הומוגנית.</a:t>
            </a:r>
          </a:p>
        </p:txBody>
      </p:sp>
      <p:pic>
        <p:nvPicPr>
          <p:cNvPr id="27" name="תמונה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082" y="4772216"/>
            <a:ext cx="3744762" cy="760000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032" y="5738705"/>
            <a:ext cx="977143" cy="234286"/>
          </a:xfrm>
          <a:prstGeom prst="rect">
            <a:avLst/>
          </a:prstGeom>
        </p:spPr>
      </p:pic>
      <p:sp>
        <p:nvSpPr>
          <p:cNvPr id="30" name="סוגר מסולסל שמאלי 29"/>
          <p:cNvSpPr/>
          <p:nvPr/>
        </p:nvSpPr>
        <p:spPr>
          <a:xfrm rot="16200000">
            <a:off x="9307791" y="4040612"/>
            <a:ext cx="414243" cy="394458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282" y="6443726"/>
            <a:ext cx="1154133" cy="352000"/>
          </a:xfrm>
          <a:prstGeom prst="rect">
            <a:avLst/>
          </a:prstGeom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40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162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8" grpId="0"/>
      <p:bldP spid="31" grpId="0"/>
      <p:bldP spid="3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049" y="760231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403" y="864284"/>
            <a:ext cx="289179" cy="286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20375" y="1481798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האם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06461"/>
            <a:ext cx="1322514" cy="354515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74" y="1350530"/>
            <a:ext cx="6963202" cy="851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77952" y="1432955"/>
            <a:ext cx="26017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 תת מרחב?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0620375" y="2506954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כן!</a:t>
            </a:r>
            <a:endParaRPr lang="he-IL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9707671" y="3278831"/>
            <a:ext cx="20148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459" y="3189315"/>
            <a:ext cx="2718095" cy="7600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767226" y="4047210"/>
            <a:ext cx="20148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ואז </a:t>
            </a:r>
            <a:endParaRPr lang="he-IL" sz="2800" dirty="0"/>
          </a:p>
        </p:txBody>
      </p:sp>
      <p:pic>
        <p:nvPicPr>
          <p:cNvPr id="23" name="תמונה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34" y="4637509"/>
            <a:ext cx="11798096" cy="114095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651217" y="6031957"/>
            <a:ext cx="66932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אוסף הפתרונות של מערכת הומוגנית.</a:t>
            </a:r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332" y="5845541"/>
            <a:ext cx="977143" cy="234286"/>
          </a:xfrm>
          <a:prstGeom prst="rect">
            <a:avLst/>
          </a:prstGeom>
        </p:spPr>
      </p:pic>
      <p:sp>
        <p:nvSpPr>
          <p:cNvPr id="30" name="סוגר מסולסל שמאלי 29"/>
          <p:cNvSpPr/>
          <p:nvPr/>
        </p:nvSpPr>
        <p:spPr>
          <a:xfrm rot="16200000">
            <a:off x="9268316" y="3566916"/>
            <a:ext cx="454623" cy="518000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282" y="6443726"/>
            <a:ext cx="1154133" cy="352000"/>
          </a:xfrm>
          <a:prstGeom prst="rect">
            <a:avLst/>
          </a:prstGeo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41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091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8" grpId="0"/>
      <p:bldP spid="31" grpId="0"/>
      <p:bldP spid="3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9440719" y="760231"/>
            <a:ext cx="22818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דוגמה!!   תהא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319" y="902568"/>
            <a:ext cx="1542400" cy="273067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19" y="866909"/>
            <a:ext cx="4411733" cy="35413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64840" y="760231"/>
            <a:ext cx="14480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ת"מ של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73" y="900241"/>
            <a:ext cx="375467" cy="2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46775" y="760231"/>
            <a:ext cx="22818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678466" y="2814038"/>
            <a:ext cx="128493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הוכחה: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1288145" y="2873465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8696281" y="2748777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אכן</a:t>
            </a:r>
            <a:endParaRPr lang="he-IL" sz="2800" dirty="0"/>
          </a:p>
        </p:txBody>
      </p:sp>
      <p:sp>
        <p:nvSpPr>
          <p:cNvPr id="16" name="מלבן מעוגל 15"/>
          <p:cNvSpPr/>
          <p:nvPr/>
        </p:nvSpPr>
        <p:spPr>
          <a:xfrm>
            <a:off x="0" y="2814038"/>
            <a:ext cx="4581525" cy="145110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031" y="3671106"/>
            <a:ext cx="1767360" cy="353045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34" y="2232559"/>
            <a:ext cx="3120229" cy="1752457"/>
          </a:xfrm>
          <a:prstGeom prst="rect">
            <a:avLst/>
          </a:prstGeo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42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804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9440719" y="760231"/>
            <a:ext cx="22818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דוגמה!!   תהא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319" y="902568"/>
            <a:ext cx="1542400" cy="273067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19" y="866909"/>
            <a:ext cx="4411733" cy="35413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64840" y="760231"/>
            <a:ext cx="14480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ת"מ של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73" y="900241"/>
            <a:ext cx="375467" cy="2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46775" y="760231"/>
            <a:ext cx="22818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678466" y="2814038"/>
            <a:ext cx="128493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הוכחה:</a:t>
            </a:r>
            <a:endParaRPr lang="he-IL" dirty="0"/>
          </a:p>
        </p:txBody>
      </p:sp>
      <p:sp>
        <p:nvSpPr>
          <p:cNvPr id="28" name="TextBox 27"/>
          <p:cNvSpPr txBox="1"/>
          <p:nvPr/>
        </p:nvSpPr>
        <p:spPr>
          <a:xfrm>
            <a:off x="1288145" y="2873465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8" y="3409515"/>
            <a:ext cx="2710951" cy="353045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162" y="3459449"/>
            <a:ext cx="231343" cy="37467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696281" y="2748777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יהיו: 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725" y="2828648"/>
            <a:ext cx="3029714" cy="414857"/>
          </a:xfrm>
          <a:prstGeom prst="rect">
            <a:avLst/>
          </a:prstGeom>
        </p:spPr>
      </p:pic>
      <p:sp>
        <p:nvSpPr>
          <p:cNvPr id="33" name="מלבן מעוגל 32"/>
          <p:cNvSpPr/>
          <p:nvPr/>
        </p:nvSpPr>
        <p:spPr>
          <a:xfrm>
            <a:off x="0" y="2814038"/>
            <a:ext cx="4581525" cy="145110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1" name="תמונה 4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207" y="4057686"/>
            <a:ext cx="3286172" cy="379657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230" y="4705783"/>
            <a:ext cx="231343" cy="374675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217" y="5335384"/>
            <a:ext cx="5189486" cy="414857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914" y="5437225"/>
            <a:ext cx="372160" cy="233858"/>
          </a:xfrm>
          <a:prstGeom prst="rect">
            <a:avLst/>
          </a:prstGeom>
        </p:spPr>
      </p:pic>
      <p:pic>
        <p:nvPicPr>
          <p:cNvPr id="46" name="תמונה 4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1" y="5365559"/>
            <a:ext cx="3356574" cy="414857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37" y="3881163"/>
            <a:ext cx="2856448" cy="353045"/>
          </a:xfrm>
          <a:prstGeom prst="rect">
            <a:avLst/>
          </a:prstGeom>
        </p:spPr>
      </p:pic>
      <p:pic>
        <p:nvPicPr>
          <p:cNvPr id="45" name="תמונה 4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578" y="5335385"/>
            <a:ext cx="1661942" cy="311771"/>
          </a:xfrm>
          <a:prstGeom prst="rect">
            <a:avLst/>
          </a:prstGeom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43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983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9440719" y="760231"/>
            <a:ext cx="22818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דוגמה!!   תהא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319" y="902568"/>
            <a:ext cx="1542400" cy="273067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19" y="866909"/>
            <a:ext cx="4411733" cy="35413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64840" y="760231"/>
            <a:ext cx="14480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ת"מ של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73" y="900241"/>
            <a:ext cx="375467" cy="2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46775" y="760231"/>
            <a:ext cx="22818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678466" y="2814038"/>
            <a:ext cx="128493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הוכחה:</a:t>
            </a:r>
            <a:endParaRPr lang="he-IL" dirty="0"/>
          </a:p>
        </p:txBody>
      </p:sp>
      <p:sp>
        <p:nvSpPr>
          <p:cNvPr id="22" name="TextBox 21"/>
          <p:cNvSpPr txBox="1"/>
          <p:nvPr/>
        </p:nvSpPr>
        <p:spPr>
          <a:xfrm>
            <a:off x="1288145" y="2873465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</a:t>
            </a:r>
            <a:endParaRPr lang="he-IL" sz="2800" dirty="0"/>
          </a:p>
        </p:txBody>
      </p:sp>
      <p:pic>
        <p:nvPicPr>
          <p:cNvPr id="23" name="תמונה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162" y="3459449"/>
            <a:ext cx="231343" cy="37467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696281" y="2748777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יהיו: </a:t>
            </a:r>
            <a:endParaRPr lang="he-IL" sz="28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337" y="2873465"/>
            <a:ext cx="3432000" cy="414856"/>
          </a:xfrm>
          <a:prstGeom prst="rect">
            <a:avLst/>
          </a:prstGeom>
        </p:spPr>
      </p:pic>
      <p:sp>
        <p:nvSpPr>
          <p:cNvPr id="26" name="מלבן מעוגל 25"/>
          <p:cNvSpPr/>
          <p:nvPr/>
        </p:nvSpPr>
        <p:spPr>
          <a:xfrm>
            <a:off x="0" y="2814038"/>
            <a:ext cx="4581525" cy="145110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94" y="4064946"/>
            <a:ext cx="1360229" cy="309257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230" y="4705783"/>
            <a:ext cx="231343" cy="37467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789" y="5260964"/>
            <a:ext cx="4505601" cy="414857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305" y="5395861"/>
            <a:ext cx="372160" cy="233858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5331739"/>
            <a:ext cx="2446400" cy="414857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56" y="3394981"/>
            <a:ext cx="3303639" cy="35304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80" y="3801105"/>
            <a:ext cx="2081892" cy="353045"/>
          </a:xfrm>
          <a:prstGeom prst="rect">
            <a:avLst/>
          </a:prstGeom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44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59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653" y="561371"/>
            <a:ext cx="226667" cy="222857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005" y="536929"/>
            <a:ext cx="975238" cy="276190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92" y="3116025"/>
            <a:ext cx="1329067" cy="294400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19" y="1949263"/>
            <a:ext cx="433067" cy="294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286625" y="389286"/>
            <a:ext cx="44196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 – חיתוך ת"מ הוא ת"מ.</a:t>
            </a:r>
            <a:endParaRPr lang="he-IL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6646162" y="389286"/>
            <a:ext cx="7239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</a:t>
            </a:r>
            <a:endParaRPr lang="he-IL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5448300" y="389286"/>
            <a:ext cx="7239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מ"ו</a:t>
            </a:r>
            <a:endParaRPr lang="he-IL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3426969" y="389286"/>
            <a:ext cx="8990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ת"מ</a:t>
            </a:r>
            <a:endParaRPr lang="he-IL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538613" y="389286"/>
            <a:ext cx="8990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</a:t>
            </a:r>
            <a:endParaRPr lang="he-IL" sz="2800" dirty="0"/>
          </a:p>
        </p:txBody>
      </p:sp>
      <p:pic>
        <p:nvPicPr>
          <p:cNvPr id="28" name="תמונה 2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37" y="554994"/>
            <a:ext cx="1186667" cy="26285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08258" y="389286"/>
            <a:ext cx="12585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גם ת"מ</a:t>
            </a:r>
            <a:endParaRPr lang="he-IL" sz="2800" dirty="0"/>
          </a:p>
        </p:txBody>
      </p:sp>
      <p:grpSp>
        <p:nvGrpSpPr>
          <p:cNvPr id="55" name="קבוצה 54"/>
          <p:cNvGrpSpPr/>
          <p:nvPr/>
        </p:nvGrpSpPr>
        <p:grpSpPr>
          <a:xfrm>
            <a:off x="101729" y="3964118"/>
            <a:ext cx="3298317" cy="1913234"/>
            <a:chOff x="128652" y="4594382"/>
            <a:chExt cx="3298317" cy="1913234"/>
          </a:xfrm>
        </p:grpSpPr>
        <p:sp>
          <p:nvSpPr>
            <p:cNvPr id="3" name="אליפסה 2"/>
            <p:cNvSpPr/>
            <p:nvPr/>
          </p:nvSpPr>
          <p:spPr>
            <a:xfrm>
              <a:off x="139645" y="4594382"/>
              <a:ext cx="1956820" cy="19132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אליפסה 8"/>
            <p:cNvSpPr/>
            <p:nvPr/>
          </p:nvSpPr>
          <p:spPr>
            <a:xfrm>
              <a:off x="1470149" y="4594382"/>
              <a:ext cx="1956820" cy="19132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אליפסה 9"/>
            <p:cNvSpPr/>
            <p:nvPr/>
          </p:nvSpPr>
          <p:spPr>
            <a:xfrm>
              <a:off x="128652" y="4594382"/>
              <a:ext cx="1956820" cy="191323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33" name="תמונה 32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034" y="5393794"/>
              <a:ext cx="232000" cy="157714"/>
            </a:xfrm>
            <a:prstGeom prst="rect">
              <a:avLst/>
            </a:prstGeom>
          </p:spPr>
        </p:pic>
        <p:pic>
          <p:nvPicPr>
            <p:cNvPr id="35" name="תמונה 34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076" y="5338123"/>
              <a:ext cx="236571" cy="157714"/>
            </a:xfrm>
            <a:prstGeom prst="rect">
              <a:avLst/>
            </a:prstGeom>
          </p:spPr>
        </p:pic>
        <p:sp>
          <p:nvSpPr>
            <p:cNvPr id="36" name="אליפסה 35"/>
            <p:cNvSpPr/>
            <p:nvPr/>
          </p:nvSpPr>
          <p:spPr>
            <a:xfrm>
              <a:off x="1470149" y="4834993"/>
              <a:ext cx="615323" cy="139788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תמונה 53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9322" y="5725903"/>
              <a:ext cx="712000" cy="157714"/>
            </a:xfrm>
            <a:prstGeom prst="rect">
              <a:avLst/>
            </a:prstGeom>
          </p:spPr>
        </p:pic>
      </p:grpSp>
      <p:pic>
        <p:nvPicPr>
          <p:cNvPr id="39" name="תמונה 3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619" y="1949263"/>
            <a:ext cx="441601" cy="294400"/>
          </a:xfrm>
          <a:prstGeom prst="rect">
            <a:avLst/>
          </a:prstGeom>
        </p:spPr>
      </p:pic>
      <p:cxnSp>
        <p:nvCxnSpPr>
          <p:cNvPr id="41" name="מחבר ישר 40"/>
          <p:cNvCxnSpPr/>
          <p:nvPr/>
        </p:nvCxnSpPr>
        <p:spPr>
          <a:xfrm flipV="1">
            <a:off x="2234537" y="2405834"/>
            <a:ext cx="428043" cy="515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ישר 45"/>
          <p:cNvCxnSpPr/>
          <p:nvPr/>
        </p:nvCxnSpPr>
        <p:spPr>
          <a:xfrm>
            <a:off x="1009650" y="2405834"/>
            <a:ext cx="402895" cy="512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0729173" y="2828631"/>
            <a:ext cx="128493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לכל:</a:t>
            </a:r>
            <a:endParaRPr lang="he-IL" sz="2500" dirty="0"/>
          </a:p>
        </p:txBody>
      </p:sp>
      <p:sp>
        <p:nvSpPr>
          <p:cNvPr id="57" name="מלבן מעוגל 56"/>
          <p:cNvSpPr/>
          <p:nvPr/>
        </p:nvSpPr>
        <p:spPr>
          <a:xfrm>
            <a:off x="9859703" y="1328139"/>
            <a:ext cx="2008447" cy="117097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9" name="תמונה 7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212" y="1773903"/>
            <a:ext cx="1737143" cy="262857"/>
          </a:xfrm>
          <a:prstGeom prst="rect">
            <a:avLst/>
          </a:prstGeom>
        </p:spPr>
      </p:pic>
      <p:pic>
        <p:nvPicPr>
          <p:cNvPr id="67" name="תמונה 6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022" y="2938436"/>
            <a:ext cx="2192381" cy="280000"/>
          </a:xfrm>
          <a:prstGeom prst="rect">
            <a:avLst/>
          </a:prstGeom>
        </p:spPr>
      </p:pic>
      <p:sp>
        <p:nvSpPr>
          <p:cNvPr id="62" name="מלבן מעוגל 61"/>
          <p:cNvSpPr/>
          <p:nvPr/>
        </p:nvSpPr>
        <p:spPr>
          <a:xfrm>
            <a:off x="8229600" y="2828631"/>
            <a:ext cx="3920865" cy="1307345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5" name="תמונה 6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45" y="3559248"/>
            <a:ext cx="2438095" cy="266667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10729173" y="3426222"/>
            <a:ext cx="128493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מתקיים</a:t>
            </a:r>
            <a:endParaRPr lang="he-IL" sz="2500" dirty="0"/>
          </a:p>
        </p:txBody>
      </p:sp>
      <p:sp>
        <p:nvSpPr>
          <p:cNvPr id="69" name="TextBox 68"/>
          <p:cNvSpPr txBox="1"/>
          <p:nvPr/>
        </p:nvSpPr>
        <p:spPr>
          <a:xfrm>
            <a:off x="10729173" y="4715270"/>
            <a:ext cx="128493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לכל:</a:t>
            </a:r>
            <a:endParaRPr lang="he-IL" sz="2500" dirty="0"/>
          </a:p>
        </p:txBody>
      </p:sp>
      <p:pic>
        <p:nvPicPr>
          <p:cNvPr id="74" name="תמונה 7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571" y="4842394"/>
            <a:ext cx="1817143" cy="262857"/>
          </a:xfrm>
          <a:prstGeom prst="rect">
            <a:avLst/>
          </a:prstGeom>
        </p:spPr>
      </p:pic>
      <p:sp>
        <p:nvSpPr>
          <p:cNvPr id="71" name="מלבן מעוגל 70"/>
          <p:cNvSpPr/>
          <p:nvPr/>
        </p:nvSpPr>
        <p:spPr>
          <a:xfrm>
            <a:off x="7921700" y="4715270"/>
            <a:ext cx="4228766" cy="1307345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8" name="תמונה 7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46" y="5445887"/>
            <a:ext cx="2017143" cy="262858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10729173" y="5312861"/>
            <a:ext cx="128493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מתקיים</a:t>
            </a:r>
            <a:endParaRPr lang="he-IL" sz="2500" dirty="0"/>
          </a:p>
        </p:txBody>
      </p:sp>
      <p:pic>
        <p:nvPicPr>
          <p:cNvPr id="76" name="תמונה 7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388" y="4925222"/>
            <a:ext cx="179048" cy="142857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7989705" y="4715270"/>
            <a:ext cx="128493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וסקלר</a:t>
            </a:r>
            <a:endParaRPr lang="he-IL" sz="2500" dirty="0"/>
          </a:p>
        </p:txBody>
      </p:sp>
      <p:pic>
        <p:nvPicPr>
          <p:cNvPr id="81" name="תמונה 8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603" y="1383323"/>
            <a:ext cx="937143" cy="262857"/>
          </a:xfrm>
          <a:prstGeom prst="rect">
            <a:avLst/>
          </a:prstGeom>
        </p:spPr>
      </p:pic>
      <p:pic>
        <p:nvPicPr>
          <p:cNvPr id="83" name="תמונה 8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984" y="1869678"/>
            <a:ext cx="944762" cy="262857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8027239" y="1253142"/>
            <a:ext cx="12834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sp>
        <p:nvSpPr>
          <p:cNvPr id="85" name="TextBox 84"/>
          <p:cNvSpPr txBox="1"/>
          <p:nvPr/>
        </p:nvSpPr>
        <p:spPr>
          <a:xfrm>
            <a:off x="4133851" y="1423676"/>
            <a:ext cx="24072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ולכן גם בחיתוך.</a:t>
            </a:r>
            <a:endParaRPr lang="he-IL" sz="2800" dirty="0"/>
          </a:p>
        </p:txBody>
      </p:sp>
      <p:pic>
        <p:nvPicPr>
          <p:cNvPr id="87" name="תמונה 8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022" y="2958040"/>
            <a:ext cx="281905" cy="177143"/>
          </a:xfrm>
          <a:prstGeom prst="rect">
            <a:avLst/>
          </a:prstGeom>
        </p:spPr>
      </p:pic>
      <p:pic>
        <p:nvPicPr>
          <p:cNvPr id="89" name="תמונה 88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012" y="2855183"/>
            <a:ext cx="1392381" cy="280000"/>
          </a:xfrm>
          <a:prstGeom prst="rect">
            <a:avLst/>
          </a:prstGeom>
        </p:spPr>
      </p:pic>
      <p:pic>
        <p:nvPicPr>
          <p:cNvPr id="91" name="תמונה 90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0" y="2855183"/>
            <a:ext cx="1400000" cy="280000"/>
          </a:xfrm>
          <a:prstGeom prst="rect">
            <a:avLst/>
          </a:prstGeom>
        </p:spPr>
      </p:pic>
      <p:pic>
        <p:nvPicPr>
          <p:cNvPr id="93" name="תמונה 92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870" y="3305685"/>
            <a:ext cx="175238" cy="283810"/>
          </a:xfrm>
          <a:prstGeom prst="rect">
            <a:avLst/>
          </a:prstGeom>
        </p:spPr>
      </p:pic>
      <p:pic>
        <p:nvPicPr>
          <p:cNvPr id="95" name="תמונה 94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0" y="3830785"/>
            <a:ext cx="1647619" cy="266667"/>
          </a:xfrm>
          <a:prstGeom prst="rect">
            <a:avLst/>
          </a:prstGeom>
        </p:spPr>
      </p:pic>
      <p:pic>
        <p:nvPicPr>
          <p:cNvPr id="97" name="תמונה 96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62" y="3830785"/>
            <a:ext cx="1640000" cy="266667"/>
          </a:xfrm>
          <a:prstGeom prst="rect">
            <a:avLst/>
          </a:prstGeom>
        </p:spPr>
      </p:pic>
      <p:pic>
        <p:nvPicPr>
          <p:cNvPr id="99" name="תמונה 98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800" y="3825915"/>
            <a:ext cx="281905" cy="177143"/>
          </a:xfrm>
          <a:prstGeom prst="rect">
            <a:avLst/>
          </a:prstGeom>
        </p:spPr>
      </p:pic>
      <p:pic>
        <p:nvPicPr>
          <p:cNvPr id="100" name="תמונה 99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676" y="4881972"/>
            <a:ext cx="281905" cy="177143"/>
          </a:xfrm>
          <a:prstGeom prst="rect">
            <a:avLst/>
          </a:prstGeom>
        </p:spPr>
      </p:pic>
      <p:pic>
        <p:nvPicPr>
          <p:cNvPr id="108" name="תמונה 107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130" y="4793252"/>
            <a:ext cx="1017143" cy="262857"/>
          </a:xfrm>
          <a:prstGeom prst="rect">
            <a:avLst/>
          </a:prstGeom>
        </p:spPr>
      </p:pic>
      <p:pic>
        <p:nvPicPr>
          <p:cNvPr id="107" name="תמונה 106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904" y="4779116"/>
            <a:ext cx="1024762" cy="262857"/>
          </a:xfrm>
          <a:prstGeom prst="rect">
            <a:avLst/>
          </a:prstGeom>
        </p:spPr>
      </p:pic>
      <p:pic>
        <p:nvPicPr>
          <p:cNvPr id="103" name="תמונה 102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524" y="5229617"/>
            <a:ext cx="175238" cy="283810"/>
          </a:xfrm>
          <a:prstGeom prst="rect">
            <a:avLst/>
          </a:prstGeom>
        </p:spPr>
      </p:pic>
      <p:pic>
        <p:nvPicPr>
          <p:cNvPr id="110" name="תמונה 109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904" y="5754717"/>
            <a:ext cx="1224762" cy="262858"/>
          </a:xfrm>
          <a:prstGeom prst="rect">
            <a:avLst/>
          </a:prstGeom>
        </p:spPr>
      </p:pic>
      <p:pic>
        <p:nvPicPr>
          <p:cNvPr id="109" name="תמונה 108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84" y="5754717"/>
            <a:ext cx="1217143" cy="262858"/>
          </a:xfrm>
          <a:prstGeom prst="rect">
            <a:avLst/>
          </a:prstGeom>
        </p:spPr>
      </p:pic>
      <p:pic>
        <p:nvPicPr>
          <p:cNvPr id="106" name="תמונה 105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454" y="5749847"/>
            <a:ext cx="281905" cy="177143"/>
          </a:xfrm>
          <a:prstGeom prst="rect">
            <a:avLst/>
          </a:prstGeom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45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188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animBg="1"/>
      <p:bldP spid="62" grpId="0" animBg="1"/>
      <p:bldP spid="68" grpId="0"/>
      <p:bldP spid="69" grpId="0"/>
      <p:bldP spid="71" grpId="0" animBg="1"/>
      <p:bldP spid="73" grpId="0"/>
      <p:bldP spid="77" grpId="0"/>
      <p:bldP spid="84" grpId="0"/>
      <p:bldP spid="8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458450" y="389286"/>
            <a:ext cx="12477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דוגמה</a:t>
            </a:r>
            <a:r>
              <a:rPr lang="he-IL" sz="2800" dirty="0" smtClean="0"/>
              <a:t>: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636" y="473638"/>
            <a:ext cx="1322514" cy="35451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4" y="1554944"/>
            <a:ext cx="3313828" cy="1004038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4" y="132111"/>
            <a:ext cx="4125106" cy="10040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658225" y="2460821"/>
            <a:ext cx="337185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מה החיתוך שלהם?</a:t>
            </a:r>
            <a:endParaRPr lang="he-IL" sz="2500" dirty="0"/>
          </a:p>
        </p:txBody>
      </p:sp>
      <p:sp>
        <p:nvSpPr>
          <p:cNvPr id="18" name="TextBox 17"/>
          <p:cNvSpPr txBox="1"/>
          <p:nvPr/>
        </p:nvSpPr>
        <p:spPr>
          <a:xfrm>
            <a:off x="10848975" y="3188810"/>
            <a:ext cx="118110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פתרון</a:t>
            </a:r>
            <a:r>
              <a:rPr lang="en-US" sz="2500" dirty="0" smtClean="0"/>
              <a:t>:</a:t>
            </a:r>
            <a:endParaRPr lang="he-IL" sz="25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244" y="1554944"/>
            <a:ext cx="2559542" cy="1004038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6" y="4893573"/>
            <a:ext cx="4527619" cy="1140952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672" y="5123377"/>
            <a:ext cx="3253332" cy="760000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429" y="6331943"/>
            <a:ext cx="3716570" cy="456000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47" y="4897197"/>
            <a:ext cx="3049524" cy="1140952"/>
          </a:xfrm>
          <a:prstGeom prst="rect">
            <a:avLst/>
          </a:prstGeom>
        </p:spPr>
      </p:pic>
      <p:cxnSp>
        <p:nvCxnSpPr>
          <p:cNvPr id="28" name="מחבר חץ ישר 27"/>
          <p:cNvCxnSpPr/>
          <p:nvPr/>
        </p:nvCxnSpPr>
        <p:spPr>
          <a:xfrm flipH="1">
            <a:off x="8261804" y="5618143"/>
            <a:ext cx="5243" cy="613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תמונה 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6" y="3330202"/>
            <a:ext cx="8285716" cy="1140952"/>
          </a:xfrm>
          <a:prstGeom prst="rect">
            <a:avLst/>
          </a:prstGeom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46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355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6224" y="324482"/>
            <a:ext cx="1562100" cy="1325563"/>
          </a:xfrm>
        </p:spPr>
        <p:txBody>
          <a:bodyPr>
            <a:normAutofit/>
          </a:bodyPr>
          <a:lstStyle/>
          <a:p>
            <a:r>
              <a:rPr lang="he-IL" sz="2800" dirty="0" smtClean="0"/>
              <a:t>באופן כללי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061" y="2999564"/>
            <a:ext cx="231343" cy="374675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095" y="711253"/>
            <a:ext cx="1317651" cy="294209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" y="1555978"/>
            <a:ext cx="4440784" cy="41742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74" y="1555978"/>
            <a:ext cx="4440784" cy="41742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004" y="3954817"/>
            <a:ext cx="5298262" cy="41742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6" y="5045202"/>
            <a:ext cx="1885950" cy="1003325"/>
          </a:xfrm>
          <a:prstGeom prst="rect">
            <a:avLst/>
          </a:prstGeo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47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61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תמונה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50" y="4341698"/>
            <a:ext cx="1329067" cy="294400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77" y="3174936"/>
            <a:ext cx="433067" cy="294400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177" y="3174936"/>
            <a:ext cx="441601" cy="294400"/>
          </a:xfrm>
          <a:prstGeom prst="rect">
            <a:avLst/>
          </a:prstGeom>
        </p:spPr>
      </p:pic>
      <p:cxnSp>
        <p:nvCxnSpPr>
          <p:cNvPr id="41" name="מחבר ישר 40"/>
          <p:cNvCxnSpPr/>
          <p:nvPr/>
        </p:nvCxnSpPr>
        <p:spPr>
          <a:xfrm flipV="1">
            <a:off x="6468095" y="3631507"/>
            <a:ext cx="428043" cy="515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ישר 45"/>
          <p:cNvCxnSpPr/>
          <p:nvPr/>
        </p:nvCxnSpPr>
        <p:spPr>
          <a:xfrm>
            <a:off x="5243208" y="3631507"/>
            <a:ext cx="402895" cy="512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מחבר ישר 57"/>
          <p:cNvCxnSpPr/>
          <p:nvPr/>
        </p:nvCxnSpPr>
        <p:spPr>
          <a:xfrm>
            <a:off x="6550912" y="2324868"/>
            <a:ext cx="402895" cy="512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מחבר ישר 58"/>
          <p:cNvCxnSpPr/>
          <p:nvPr/>
        </p:nvCxnSpPr>
        <p:spPr>
          <a:xfrm flipV="1">
            <a:off x="5139028" y="2302239"/>
            <a:ext cx="428043" cy="515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תמונה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297" y="1625601"/>
            <a:ext cx="297478" cy="580080"/>
          </a:xfrm>
          <a:prstGeom prst="rect">
            <a:avLst/>
          </a:prstGeom>
        </p:spPr>
      </p:pic>
      <p:cxnSp>
        <p:nvCxnSpPr>
          <p:cNvPr id="5" name="מחבר ישר 4"/>
          <p:cNvCxnSpPr/>
          <p:nvPr/>
        </p:nvCxnSpPr>
        <p:spPr>
          <a:xfrm flipH="1">
            <a:off x="6227895" y="3631507"/>
            <a:ext cx="974574" cy="2193096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מחבר ישר 60"/>
          <p:cNvCxnSpPr/>
          <p:nvPr/>
        </p:nvCxnSpPr>
        <p:spPr>
          <a:xfrm>
            <a:off x="4965873" y="3631507"/>
            <a:ext cx="874845" cy="2193096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308" y="5824603"/>
            <a:ext cx="247467" cy="249600"/>
          </a:xfrm>
          <a:prstGeom prst="rect">
            <a:avLst/>
          </a:prstGeom>
        </p:spPr>
      </p:pic>
      <p:cxnSp>
        <p:nvCxnSpPr>
          <p:cNvPr id="17" name="מחבר ישר 16"/>
          <p:cNvCxnSpPr/>
          <p:nvPr/>
        </p:nvCxnSpPr>
        <p:spPr>
          <a:xfrm>
            <a:off x="6039463" y="4753107"/>
            <a:ext cx="0" cy="908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48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925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16"/>
          <p:cNvSpPr/>
          <p:nvPr/>
        </p:nvSpPr>
        <p:spPr>
          <a:xfrm>
            <a:off x="4609578" y="1791222"/>
            <a:ext cx="7210947" cy="492390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4865138"/>
            <a:ext cx="1329067" cy="294400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7" y="3698376"/>
            <a:ext cx="433067" cy="294400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477" y="3698376"/>
            <a:ext cx="441601" cy="294400"/>
          </a:xfrm>
          <a:prstGeom prst="rect">
            <a:avLst/>
          </a:prstGeom>
        </p:spPr>
      </p:pic>
      <p:cxnSp>
        <p:nvCxnSpPr>
          <p:cNvPr id="41" name="מחבר ישר 40"/>
          <p:cNvCxnSpPr/>
          <p:nvPr/>
        </p:nvCxnSpPr>
        <p:spPr>
          <a:xfrm flipV="1">
            <a:off x="2010395" y="4154947"/>
            <a:ext cx="428043" cy="515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ישר 45"/>
          <p:cNvCxnSpPr/>
          <p:nvPr/>
        </p:nvCxnSpPr>
        <p:spPr>
          <a:xfrm>
            <a:off x="785508" y="4154947"/>
            <a:ext cx="402895" cy="512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מחבר ישר 57"/>
          <p:cNvCxnSpPr/>
          <p:nvPr/>
        </p:nvCxnSpPr>
        <p:spPr>
          <a:xfrm>
            <a:off x="2093212" y="2848308"/>
            <a:ext cx="402895" cy="512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מחבר ישר 58"/>
          <p:cNvCxnSpPr/>
          <p:nvPr/>
        </p:nvCxnSpPr>
        <p:spPr>
          <a:xfrm flipV="1">
            <a:off x="681328" y="2825679"/>
            <a:ext cx="428043" cy="515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תמונה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22" y="1453716"/>
            <a:ext cx="297478" cy="58008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49" y="2396256"/>
            <a:ext cx="1186667" cy="262857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44" y="463143"/>
            <a:ext cx="1322514" cy="354515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41" y="315639"/>
            <a:ext cx="3313828" cy="1004038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544" y="315639"/>
            <a:ext cx="4125106" cy="1004038"/>
          </a:xfrm>
          <a:prstGeom prst="rect">
            <a:avLst/>
          </a:prstGeom>
        </p:spPr>
      </p:pic>
      <p:pic>
        <p:nvPicPr>
          <p:cNvPr id="44" name="תמונה 4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194" y="1911926"/>
            <a:ext cx="742553" cy="1002362"/>
          </a:xfrm>
          <a:prstGeom prst="rect">
            <a:avLst/>
          </a:prstGeom>
        </p:spPr>
      </p:pic>
      <p:grpSp>
        <p:nvGrpSpPr>
          <p:cNvPr id="26" name="קבוצה 25"/>
          <p:cNvGrpSpPr/>
          <p:nvPr/>
        </p:nvGrpSpPr>
        <p:grpSpPr>
          <a:xfrm>
            <a:off x="5492004" y="3454656"/>
            <a:ext cx="5395071" cy="3129485"/>
            <a:chOff x="128652" y="4594382"/>
            <a:chExt cx="3298317" cy="1913234"/>
          </a:xfrm>
        </p:grpSpPr>
        <p:sp>
          <p:nvSpPr>
            <p:cNvPr id="27" name="אליפסה 26"/>
            <p:cNvSpPr/>
            <p:nvPr/>
          </p:nvSpPr>
          <p:spPr>
            <a:xfrm>
              <a:off x="139645" y="4594382"/>
              <a:ext cx="1956820" cy="19132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8" name="אליפסה 27"/>
            <p:cNvSpPr/>
            <p:nvPr/>
          </p:nvSpPr>
          <p:spPr>
            <a:xfrm>
              <a:off x="1470149" y="4594382"/>
              <a:ext cx="1956820" cy="19132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9" name="אליפסה 28"/>
            <p:cNvSpPr/>
            <p:nvPr/>
          </p:nvSpPr>
          <p:spPr>
            <a:xfrm>
              <a:off x="128652" y="4594382"/>
              <a:ext cx="1956820" cy="191323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32" name="תמונה 31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167" y="4974524"/>
              <a:ext cx="232000" cy="157714"/>
            </a:xfrm>
            <a:prstGeom prst="rect">
              <a:avLst/>
            </a:prstGeom>
          </p:spPr>
        </p:pic>
        <p:pic>
          <p:nvPicPr>
            <p:cNvPr id="33" name="תמונה 32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828" y="5000376"/>
              <a:ext cx="236571" cy="157714"/>
            </a:xfrm>
            <a:prstGeom prst="rect">
              <a:avLst/>
            </a:prstGeom>
          </p:spPr>
        </p:pic>
      </p:grpSp>
      <p:pic>
        <p:nvPicPr>
          <p:cNvPr id="36" name="תמונה 3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809" y="5184435"/>
            <a:ext cx="960457" cy="1002362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813" y="5184435"/>
            <a:ext cx="742552" cy="1002362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520" y="1992476"/>
            <a:ext cx="339048" cy="262857"/>
          </a:xfrm>
          <a:prstGeom prst="rect">
            <a:avLst/>
          </a:prstGeom>
        </p:spPr>
      </p:pic>
      <p:cxnSp>
        <p:nvCxnSpPr>
          <p:cNvPr id="22" name="מחבר ישר 21"/>
          <p:cNvCxnSpPr/>
          <p:nvPr/>
        </p:nvCxnSpPr>
        <p:spPr>
          <a:xfrm flipV="1">
            <a:off x="6879037" y="3376281"/>
            <a:ext cx="1104945" cy="178325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ישר 42"/>
          <p:cNvCxnSpPr>
            <a:stCxn id="37" idx="0"/>
          </p:cNvCxnSpPr>
          <p:nvPr/>
        </p:nvCxnSpPr>
        <p:spPr>
          <a:xfrm flipH="1" flipV="1">
            <a:off x="7965727" y="3360963"/>
            <a:ext cx="1425362" cy="182347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אליפסה 47"/>
          <p:cNvSpPr/>
          <p:nvPr/>
        </p:nvSpPr>
        <p:spPr>
          <a:xfrm>
            <a:off x="7791189" y="3149334"/>
            <a:ext cx="439136" cy="3955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תמונה 5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952" y="3229979"/>
            <a:ext cx="211429" cy="211429"/>
          </a:xfrm>
          <a:prstGeom prst="rect">
            <a:avLst/>
          </a:prstGeom>
        </p:spPr>
      </p:pic>
      <p:cxnSp>
        <p:nvCxnSpPr>
          <p:cNvPr id="52" name="מחבר ישר 51"/>
          <p:cNvCxnSpPr>
            <a:stCxn id="48" idx="1"/>
          </p:cNvCxnSpPr>
          <p:nvPr/>
        </p:nvCxnSpPr>
        <p:spPr>
          <a:xfrm flipH="1" flipV="1">
            <a:off x="6989523" y="2517732"/>
            <a:ext cx="865976" cy="68952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כפל 53"/>
          <p:cNvSpPr/>
          <p:nvPr/>
        </p:nvSpPr>
        <p:spPr>
          <a:xfrm>
            <a:off x="1188403" y="2255333"/>
            <a:ext cx="640397" cy="57034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49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077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8" grpId="0" animBg="1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398264" y="0"/>
            <a:ext cx="7720584" cy="1325563"/>
          </a:xfrm>
        </p:spPr>
        <p:txBody>
          <a:bodyPr>
            <a:normAutofit/>
          </a:bodyPr>
          <a:lstStyle/>
          <a:p>
            <a:r>
              <a:rPr lang="he-IL" sz="3300" dirty="0" smtClean="0"/>
              <a:t>דוגמה:</a:t>
            </a:r>
            <a:endParaRPr lang="he-IL" sz="33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79" y="281564"/>
            <a:ext cx="6045867" cy="191360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550" y="872433"/>
            <a:ext cx="202667" cy="24320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175" y="3092449"/>
            <a:ext cx="4979048" cy="1706667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451" y="4945365"/>
            <a:ext cx="3222858" cy="1706667"/>
          </a:xfrm>
          <a:prstGeom prst="rect">
            <a:avLst/>
          </a:prstGeom>
        </p:spPr>
      </p:pic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785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תמונה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4865138"/>
            <a:ext cx="1329067" cy="294400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7" y="3698376"/>
            <a:ext cx="433067" cy="294400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477" y="3698376"/>
            <a:ext cx="441601" cy="294400"/>
          </a:xfrm>
          <a:prstGeom prst="rect">
            <a:avLst/>
          </a:prstGeom>
        </p:spPr>
      </p:pic>
      <p:cxnSp>
        <p:nvCxnSpPr>
          <p:cNvPr id="41" name="מחבר ישר 40"/>
          <p:cNvCxnSpPr/>
          <p:nvPr/>
        </p:nvCxnSpPr>
        <p:spPr>
          <a:xfrm flipV="1">
            <a:off x="2010395" y="4154947"/>
            <a:ext cx="428043" cy="515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ישר 45"/>
          <p:cNvCxnSpPr/>
          <p:nvPr/>
        </p:nvCxnSpPr>
        <p:spPr>
          <a:xfrm>
            <a:off x="785508" y="4154947"/>
            <a:ext cx="402895" cy="512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מחבר ישר 57"/>
          <p:cNvCxnSpPr/>
          <p:nvPr/>
        </p:nvCxnSpPr>
        <p:spPr>
          <a:xfrm>
            <a:off x="2093212" y="2848308"/>
            <a:ext cx="402895" cy="512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מחבר ישר 58"/>
          <p:cNvCxnSpPr/>
          <p:nvPr/>
        </p:nvCxnSpPr>
        <p:spPr>
          <a:xfrm flipV="1">
            <a:off x="681328" y="2825679"/>
            <a:ext cx="428043" cy="515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22" y="1453716"/>
            <a:ext cx="89244" cy="589996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50" y="2396257"/>
            <a:ext cx="1220953" cy="262857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653" y="561371"/>
            <a:ext cx="226667" cy="222857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005" y="536929"/>
            <a:ext cx="975238" cy="27619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286625" y="389286"/>
            <a:ext cx="44196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 – חיבור ת"מ הוא ת"מ.</a:t>
            </a:r>
            <a:endParaRPr lang="he-IL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6646162" y="389286"/>
            <a:ext cx="7239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</a:t>
            </a:r>
            <a:endParaRPr lang="he-IL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5448300" y="389286"/>
            <a:ext cx="7239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מ"ו</a:t>
            </a:r>
            <a:endParaRPr lang="he-IL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3426969" y="389286"/>
            <a:ext cx="8990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ת"מ</a:t>
            </a:r>
            <a:endParaRPr lang="he-IL" sz="2800" dirty="0"/>
          </a:p>
        </p:txBody>
      </p:sp>
      <p:sp>
        <p:nvSpPr>
          <p:cNvPr id="47" name="TextBox 46"/>
          <p:cNvSpPr txBox="1"/>
          <p:nvPr/>
        </p:nvSpPr>
        <p:spPr>
          <a:xfrm>
            <a:off x="2538613" y="389286"/>
            <a:ext cx="8990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815" y="1329375"/>
            <a:ext cx="5881906" cy="31619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876482" y="1224247"/>
            <a:ext cx="12585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גם ת"מ</a:t>
            </a:r>
            <a:endParaRPr lang="he-IL" sz="2800" dirty="0"/>
          </a:p>
        </p:txBody>
      </p:sp>
      <p:sp>
        <p:nvSpPr>
          <p:cNvPr id="55" name="מלבן מעוגל 54"/>
          <p:cNvSpPr/>
          <p:nvPr/>
        </p:nvSpPr>
        <p:spPr>
          <a:xfrm>
            <a:off x="6172201" y="1945396"/>
            <a:ext cx="2008447" cy="117097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710" y="2391161"/>
            <a:ext cx="1771429" cy="262857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8467725" y="1786317"/>
            <a:ext cx="33332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</a:t>
            </a:r>
            <a:r>
              <a:rPr lang="en-US" sz="2800" dirty="0" smtClean="0"/>
              <a:t>  </a:t>
            </a:r>
            <a:r>
              <a:rPr lang="he-IL" sz="2800" dirty="0" smtClean="0"/>
              <a:t>(וקטור האפס):</a:t>
            </a:r>
            <a:endParaRPr lang="he-IL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8467725" y="4163110"/>
            <a:ext cx="33332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אבחנה: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256" y="4334757"/>
            <a:ext cx="2083810" cy="262857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8467725" y="4821624"/>
            <a:ext cx="33332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807" y="5006936"/>
            <a:ext cx="3320001" cy="262857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8467725" y="5628462"/>
            <a:ext cx="33332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גם:</a:t>
            </a:r>
            <a:endParaRPr lang="he-IL" sz="28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256" y="5800110"/>
            <a:ext cx="2083810" cy="262857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425" y="3341632"/>
            <a:ext cx="937143" cy="262857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809" y="3341633"/>
            <a:ext cx="944762" cy="262857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768" y="3384488"/>
            <a:ext cx="281905" cy="177143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073" y="3341632"/>
            <a:ext cx="2895239" cy="262857"/>
          </a:xfrm>
          <a:prstGeom prst="rect">
            <a:avLst/>
          </a:prstGeom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50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431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2" grpId="0"/>
      <p:bldP spid="45" grpId="0"/>
      <p:bldP spid="47" grpId="0"/>
      <p:bldP spid="50" grpId="0"/>
      <p:bldP spid="55" grpId="0" animBg="1"/>
      <p:bldP spid="72" grpId="0"/>
      <p:bldP spid="43" grpId="0"/>
      <p:bldP spid="48" grpId="0"/>
      <p:bldP spid="5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תמונה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62" y="3470780"/>
            <a:ext cx="1322514" cy="354515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05" y="1658020"/>
            <a:ext cx="3012571" cy="912762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35" y="223841"/>
            <a:ext cx="3750095" cy="912762"/>
          </a:xfrm>
          <a:prstGeom prst="rect">
            <a:avLst/>
          </a:prstGeom>
        </p:spPr>
      </p:pic>
      <p:grpSp>
        <p:nvGrpSpPr>
          <p:cNvPr id="7" name="קבוצה 6"/>
          <p:cNvGrpSpPr/>
          <p:nvPr/>
        </p:nvGrpSpPr>
        <p:grpSpPr>
          <a:xfrm>
            <a:off x="324918" y="4375765"/>
            <a:ext cx="1892189" cy="2136584"/>
            <a:chOff x="324918" y="3749068"/>
            <a:chExt cx="2447201" cy="2763281"/>
          </a:xfrm>
        </p:grpSpPr>
        <p:pic>
          <p:nvPicPr>
            <p:cNvPr id="30" name="תמונה 2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391" y="6217949"/>
              <a:ext cx="1329067" cy="294400"/>
            </a:xfrm>
            <a:prstGeom prst="rect">
              <a:avLst/>
            </a:prstGeom>
          </p:spPr>
        </p:pic>
        <p:pic>
          <p:nvPicPr>
            <p:cNvPr id="31" name="תמונה 30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18" y="5051187"/>
              <a:ext cx="433067" cy="294400"/>
            </a:xfrm>
            <a:prstGeom prst="rect">
              <a:avLst/>
            </a:prstGeom>
          </p:spPr>
        </p:pic>
        <p:pic>
          <p:nvPicPr>
            <p:cNvPr id="39" name="תמונה 38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518" y="5051187"/>
              <a:ext cx="441601" cy="294400"/>
            </a:xfrm>
            <a:prstGeom prst="rect">
              <a:avLst/>
            </a:prstGeom>
          </p:spPr>
        </p:pic>
        <p:cxnSp>
          <p:nvCxnSpPr>
            <p:cNvPr id="41" name="מחבר ישר 40"/>
            <p:cNvCxnSpPr/>
            <p:nvPr/>
          </p:nvCxnSpPr>
          <p:spPr>
            <a:xfrm flipV="1">
              <a:off x="1938436" y="5507758"/>
              <a:ext cx="428043" cy="5159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מחבר ישר 45"/>
            <p:cNvCxnSpPr/>
            <p:nvPr/>
          </p:nvCxnSpPr>
          <p:spPr>
            <a:xfrm>
              <a:off x="713549" y="5507758"/>
              <a:ext cx="402895" cy="51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מחבר ישר 57"/>
            <p:cNvCxnSpPr/>
            <p:nvPr/>
          </p:nvCxnSpPr>
          <p:spPr>
            <a:xfrm>
              <a:off x="2021253" y="4201119"/>
              <a:ext cx="402895" cy="51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מחבר ישר 58"/>
            <p:cNvCxnSpPr/>
            <p:nvPr/>
          </p:nvCxnSpPr>
          <p:spPr>
            <a:xfrm flipV="1">
              <a:off x="609369" y="4178490"/>
              <a:ext cx="428043" cy="5159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תמונה 33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791" y="3749068"/>
              <a:ext cx="1220953" cy="262857"/>
            </a:xfrm>
            <a:prstGeom prst="rect">
              <a:avLst/>
            </a:prstGeom>
          </p:spPr>
        </p:pic>
      </p:grpSp>
      <p:pic>
        <p:nvPicPr>
          <p:cNvPr id="23" name="תמונה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339" y="5947197"/>
            <a:ext cx="1254095" cy="210286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249" y="223838"/>
            <a:ext cx="3224381" cy="912762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242" y="223838"/>
            <a:ext cx="4327619" cy="912762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073" y="1658019"/>
            <a:ext cx="4060951" cy="912762"/>
          </a:xfrm>
          <a:prstGeom prst="rect">
            <a:avLst/>
          </a:prstGeom>
        </p:spPr>
      </p:pic>
      <p:pic>
        <p:nvPicPr>
          <p:cNvPr id="49" name="תמונה 4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457" y="2946360"/>
            <a:ext cx="2061714" cy="684571"/>
          </a:xfrm>
          <a:prstGeom prst="rect">
            <a:avLst/>
          </a:prstGeom>
        </p:spPr>
      </p:pic>
      <p:sp>
        <p:nvSpPr>
          <p:cNvPr id="21" name="סוגר מסולסל ימני 20"/>
          <p:cNvSpPr/>
          <p:nvPr/>
        </p:nvSpPr>
        <p:spPr>
          <a:xfrm rot="5400000">
            <a:off x="5192127" y="729325"/>
            <a:ext cx="450757" cy="39206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166" y="5595959"/>
            <a:ext cx="7149712" cy="912762"/>
          </a:xfrm>
          <a:prstGeom prst="rect">
            <a:avLst/>
          </a:prstGeom>
        </p:spPr>
      </p:pic>
      <p:pic>
        <p:nvPicPr>
          <p:cNvPr id="60" name="תמונה 5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929" y="1705735"/>
            <a:ext cx="2356571" cy="684571"/>
          </a:xfrm>
          <a:prstGeom prst="rect">
            <a:avLst/>
          </a:prstGeom>
        </p:spPr>
      </p:pic>
      <p:sp>
        <p:nvSpPr>
          <p:cNvPr id="55" name="סוגר מסולסל ימני 54"/>
          <p:cNvSpPr/>
          <p:nvPr/>
        </p:nvSpPr>
        <p:spPr>
          <a:xfrm rot="5400000">
            <a:off x="9598884" y="-800421"/>
            <a:ext cx="450757" cy="4091199"/>
          </a:xfrm>
          <a:prstGeom prst="rightBrace">
            <a:avLst>
              <a:gd name="adj1" fmla="val 8333"/>
              <a:gd name="adj2" fmla="val 5030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תמונה 6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165" y="4366539"/>
            <a:ext cx="3821714" cy="684571"/>
          </a:xfrm>
          <a:prstGeom prst="rect">
            <a:avLst/>
          </a:prstGeom>
        </p:spPr>
      </p:pic>
      <p:sp>
        <p:nvSpPr>
          <p:cNvPr id="57" name="סוגר מסולסל ימני 56"/>
          <p:cNvSpPr/>
          <p:nvPr/>
        </p:nvSpPr>
        <p:spPr>
          <a:xfrm rot="16200000">
            <a:off x="8185645" y="1757256"/>
            <a:ext cx="450757" cy="714971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51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850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5" grpId="0" animBg="1"/>
      <p:bldP spid="5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תמונה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50" y="4341698"/>
            <a:ext cx="1329067" cy="294400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77" y="3174936"/>
            <a:ext cx="433067" cy="294400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177" y="3174936"/>
            <a:ext cx="441601" cy="294400"/>
          </a:xfrm>
          <a:prstGeom prst="rect">
            <a:avLst/>
          </a:prstGeom>
        </p:spPr>
      </p:pic>
      <p:cxnSp>
        <p:nvCxnSpPr>
          <p:cNvPr id="41" name="מחבר ישר 40"/>
          <p:cNvCxnSpPr/>
          <p:nvPr/>
        </p:nvCxnSpPr>
        <p:spPr>
          <a:xfrm flipV="1">
            <a:off x="6468095" y="3631507"/>
            <a:ext cx="428043" cy="515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ישר 45"/>
          <p:cNvCxnSpPr/>
          <p:nvPr/>
        </p:nvCxnSpPr>
        <p:spPr>
          <a:xfrm>
            <a:off x="5243208" y="3631507"/>
            <a:ext cx="402895" cy="512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מחבר ישר 57"/>
          <p:cNvCxnSpPr/>
          <p:nvPr/>
        </p:nvCxnSpPr>
        <p:spPr>
          <a:xfrm>
            <a:off x="6550912" y="2324868"/>
            <a:ext cx="402895" cy="512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מחבר ישר 58"/>
          <p:cNvCxnSpPr/>
          <p:nvPr/>
        </p:nvCxnSpPr>
        <p:spPr>
          <a:xfrm flipV="1">
            <a:off x="5139028" y="2302239"/>
            <a:ext cx="428043" cy="515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ישר 4"/>
          <p:cNvCxnSpPr/>
          <p:nvPr/>
        </p:nvCxnSpPr>
        <p:spPr>
          <a:xfrm flipH="1">
            <a:off x="6227895" y="3631507"/>
            <a:ext cx="974574" cy="2193096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מחבר ישר 60"/>
          <p:cNvCxnSpPr/>
          <p:nvPr/>
        </p:nvCxnSpPr>
        <p:spPr>
          <a:xfrm>
            <a:off x="4965873" y="3631507"/>
            <a:ext cx="874845" cy="2193096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308" y="5824603"/>
            <a:ext cx="247467" cy="249600"/>
          </a:xfrm>
          <a:prstGeom prst="rect">
            <a:avLst/>
          </a:prstGeom>
        </p:spPr>
      </p:pic>
      <p:cxnSp>
        <p:nvCxnSpPr>
          <p:cNvPr id="17" name="מחבר ישר 16"/>
          <p:cNvCxnSpPr/>
          <p:nvPr/>
        </p:nvCxnSpPr>
        <p:spPr>
          <a:xfrm>
            <a:off x="6039463" y="4753107"/>
            <a:ext cx="0" cy="908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תמונה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629" y="1900933"/>
            <a:ext cx="1367467" cy="294400"/>
          </a:xfrm>
          <a:prstGeom prst="rect">
            <a:avLst/>
          </a:prstGeom>
        </p:spPr>
      </p:pic>
      <p:cxnSp>
        <p:nvCxnSpPr>
          <p:cNvPr id="16" name="מחבר ישר 15"/>
          <p:cNvCxnSpPr/>
          <p:nvPr/>
        </p:nvCxnSpPr>
        <p:spPr>
          <a:xfrm flipH="1">
            <a:off x="4944592" y="720324"/>
            <a:ext cx="974574" cy="2193096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>
            <a:off x="6314936" y="726067"/>
            <a:ext cx="874845" cy="2193096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תמונה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583" y="368961"/>
            <a:ext cx="247467" cy="343467"/>
          </a:xfrm>
          <a:prstGeom prst="rect">
            <a:avLst/>
          </a:prstGeom>
        </p:spPr>
      </p:pic>
      <p:cxnSp>
        <p:nvCxnSpPr>
          <p:cNvPr id="20" name="מחבר ישר 19"/>
          <p:cNvCxnSpPr/>
          <p:nvPr/>
        </p:nvCxnSpPr>
        <p:spPr>
          <a:xfrm>
            <a:off x="6141316" y="908215"/>
            <a:ext cx="0" cy="908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/>
          <p:cNvCxnSpPr/>
          <p:nvPr/>
        </p:nvCxnSpPr>
        <p:spPr>
          <a:xfrm flipH="1">
            <a:off x="8016658" y="1900933"/>
            <a:ext cx="112734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607463" y="1246902"/>
            <a:ext cx="202360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קל לחבר בהצגת </a:t>
            </a:r>
            <a:r>
              <a:rPr lang="en-US" sz="2800" dirty="0" smtClean="0"/>
              <a:t>span</a:t>
            </a:r>
            <a:endParaRPr lang="he-IL" sz="2800" dirty="0"/>
          </a:p>
        </p:txBody>
      </p:sp>
      <p:cxnSp>
        <p:nvCxnSpPr>
          <p:cNvPr id="24" name="מחבר חץ ישר 23"/>
          <p:cNvCxnSpPr/>
          <p:nvPr/>
        </p:nvCxnSpPr>
        <p:spPr>
          <a:xfrm flipH="1">
            <a:off x="8016658" y="4518675"/>
            <a:ext cx="112734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607463" y="3864644"/>
            <a:ext cx="202360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קל לחתוך בהצגה של משוואות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6" y="904617"/>
            <a:ext cx="2261714" cy="684571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45" y="904615"/>
            <a:ext cx="2356571" cy="684571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43" y="1853047"/>
            <a:ext cx="4017142" cy="684571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90" y="4049305"/>
            <a:ext cx="2018286" cy="189714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211" y="4036405"/>
            <a:ext cx="2018286" cy="189714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20" y="4769241"/>
            <a:ext cx="2408000" cy="189714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945" y="4636098"/>
            <a:ext cx="857143" cy="456000"/>
          </a:xfrm>
          <a:prstGeom prst="rect">
            <a:avLst/>
          </a:prstGeom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52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21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67" y="4410842"/>
            <a:ext cx="1682499" cy="1682499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53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31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398264" y="0"/>
            <a:ext cx="7720584" cy="1325563"/>
          </a:xfrm>
        </p:spPr>
        <p:txBody>
          <a:bodyPr>
            <a:normAutofit/>
          </a:bodyPr>
          <a:lstStyle/>
          <a:p>
            <a:r>
              <a:rPr lang="he-IL" sz="3300" dirty="0" smtClean="0"/>
              <a:t>דוגמה:</a:t>
            </a:r>
            <a:endParaRPr lang="he-IL" sz="33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29" y="818033"/>
            <a:ext cx="1352534" cy="35200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550" y="872433"/>
            <a:ext cx="934402" cy="2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2925" y="1521176"/>
            <a:ext cx="6867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/>
              <a:t>קבוצת הפולינומים</a:t>
            </a:r>
            <a:endParaRPr lang="en-US" sz="2000" dirty="0" smtClean="0"/>
          </a:p>
          <a:p>
            <a:r>
              <a:rPr lang="he-IL" sz="2000" dirty="0" smtClean="0"/>
              <a:t> </a:t>
            </a:r>
            <a:r>
              <a:rPr lang="en-US" sz="2000" dirty="0" smtClean="0"/>
              <a:t>                                          </a:t>
            </a:r>
            <a:r>
              <a:rPr lang="he-IL" sz="2000" dirty="0" smtClean="0"/>
              <a:t>עם מקדמים ממשיים</a:t>
            </a:r>
            <a:endParaRPr lang="en-US" sz="20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231" y="3147614"/>
            <a:ext cx="1822856" cy="314286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039" y="4492985"/>
            <a:ext cx="777143" cy="314286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25" y="3170547"/>
            <a:ext cx="7100028" cy="380953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047" y="4492985"/>
            <a:ext cx="4354284" cy="340953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018" y="1558337"/>
            <a:ext cx="3308190" cy="254476"/>
          </a:xfrm>
          <a:prstGeom prst="rect">
            <a:avLst/>
          </a:prstGeom>
        </p:spPr>
      </p:pic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577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398264" y="0"/>
            <a:ext cx="7720584" cy="1325563"/>
          </a:xfrm>
        </p:spPr>
        <p:txBody>
          <a:bodyPr>
            <a:normAutofit/>
          </a:bodyPr>
          <a:lstStyle/>
          <a:p>
            <a:r>
              <a:rPr lang="he-IL" sz="3300" dirty="0" smtClean="0"/>
              <a:t>דוגמה:</a:t>
            </a:r>
            <a:endParaRPr lang="he-IL" sz="33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29" y="818033"/>
            <a:ext cx="1512534" cy="35200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550" y="872433"/>
            <a:ext cx="934402" cy="2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74038" y="1521176"/>
            <a:ext cx="523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/>
              <a:t>קבוצת הפולינומים</a:t>
            </a:r>
            <a:r>
              <a:rPr lang="en-US" sz="2000" dirty="0" smtClean="0"/>
              <a:t>   </a:t>
            </a:r>
            <a:r>
              <a:rPr lang="he-IL" sz="2000" dirty="0"/>
              <a:t> </a:t>
            </a:r>
            <a:r>
              <a:rPr lang="he-IL" sz="2000" dirty="0" smtClean="0"/>
              <a:t>                           עד דרגה 2</a:t>
            </a:r>
            <a:endParaRPr lang="en-US" sz="20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800" y="3164998"/>
            <a:ext cx="9052744" cy="380953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80" y="4448711"/>
            <a:ext cx="6076187" cy="34095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94" y="1558337"/>
            <a:ext cx="1729523" cy="2514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84179" y="1934285"/>
            <a:ext cx="2343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/>
              <a:t>עם מקדמים ממשיים</a:t>
            </a:r>
            <a:endParaRPr lang="en-US" sz="2000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38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398264" y="0"/>
            <a:ext cx="7720584" cy="1325563"/>
          </a:xfrm>
        </p:spPr>
        <p:txBody>
          <a:bodyPr>
            <a:normAutofit/>
          </a:bodyPr>
          <a:lstStyle/>
          <a:p>
            <a:r>
              <a:rPr lang="he-IL" sz="3300" dirty="0" smtClean="0"/>
              <a:t>דוגמה:</a:t>
            </a:r>
            <a:endParaRPr lang="he-IL" sz="33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29" y="818033"/>
            <a:ext cx="1544534" cy="35200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550" y="872433"/>
            <a:ext cx="934402" cy="2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8952" y="1521176"/>
            <a:ext cx="6651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/>
              <a:t>קבוצת הפולינומים</a:t>
            </a:r>
            <a:r>
              <a:rPr lang="en-US" sz="2000" dirty="0" smtClean="0"/>
              <a:t>                </a:t>
            </a:r>
            <a:r>
              <a:rPr lang="he-IL" sz="2000" dirty="0" smtClean="0"/>
              <a:t>                           </a:t>
            </a:r>
            <a:r>
              <a:rPr lang="en-US" sz="2000" dirty="0" smtClean="0"/>
              <a:t>          </a:t>
            </a:r>
            <a:r>
              <a:rPr lang="he-IL" sz="2000" dirty="0" smtClean="0"/>
              <a:t> עד דרגה </a:t>
            </a:r>
            <a:r>
              <a:rPr lang="en-US" sz="2000" dirty="0" smtClean="0"/>
              <a:t>n</a:t>
            </a:r>
            <a:endParaRPr lang="en-US" sz="20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114" y="1558337"/>
            <a:ext cx="3199998" cy="2514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84179" y="1934285"/>
            <a:ext cx="2343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/>
              <a:t>עם מקדמים ממשיים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0405871" y="3580425"/>
            <a:ext cx="14630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הערה: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115" y="3716321"/>
            <a:ext cx="6666663" cy="251429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02" y="4932473"/>
            <a:ext cx="775619" cy="216381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02" y="5349676"/>
            <a:ext cx="768000" cy="213333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02" y="5762785"/>
            <a:ext cx="774095" cy="213333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02" y="6483382"/>
            <a:ext cx="825904" cy="214857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350" y="6145175"/>
            <a:ext cx="27429" cy="23009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645867" y="4265102"/>
            <a:ext cx="2343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err="1" smtClean="0"/>
              <a:t>אמ"מ</a:t>
            </a:r>
            <a:endParaRPr lang="en-US" sz="2000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244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398264" y="0"/>
            <a:ext cx="7720584" cy="1325563"/>
          </a:xfrm>
        </p:spPr>
        <p:txBody>
          <a:bodyPr>
            <a:normAutofit/>
          </a:bodyPr>
          <a:lstStyle/>
          <a:p>
            <a:r>
              <a:rPr lang="he-IL" sz="3300" dirty="0" smtClean="0"/>
              <a:t>דוגמה:</a:t>
            </a:r>
            <a:endParaRPr lang="he-IL" sz="33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29" y="818033"/>
            <a:ext cx="1312001" cy="35200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551" y="872433"/>
            <a:ext cx="202667" cy="2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2925" y="1521176"/>
            <a:ext cx="6867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/>
              <a:t>קבוצת הפולינומים</a:t>
            </a:r>
            <a:endParaRPr lang="en-US" sz="2000" dirty="0" smtClean="0"/>
          </a:p>
          <a:p>
            <a:r>
              <a:rPr lang="he-IL" sz="2000" dirty="0" smtClean="0"/>
              <a:t> </a:t>
            </a:r>
            <a:r>
              <a:rPr lang="en-US" sz="2000" dirty="0" smtClean="0"/>
              <a:t>                                          </a:t>
            </a:r>
            <a:r>
              <a:rPr lang="he-IL" sz="2000" dirty="0" smtClean="0"/>
              <a:t>עם מקדמים מ </a:t>
            </a:r>
            <a:endParaRPr lang="en-US" sz="20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931" y="2900177"/>
            <a:ext cx="1822856" cy="314286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489" y="2900177"/>
            <a:ext cx="777143" cy="314286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018" y="1558337"/>
            <a:ext cx="3308190" cy="254476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682" y="1956855"/>
            <a:ext cx="144762" cy="173714"/>
          </a:xfrm>
          <a:prstGeom prst="rect">
            <a:avLst/>
          </a:prstGeom>
        </p:spPr>
      </p:pic>
      <p:cxnSp>
        <p:nvCxnSpPr>
          <p:cNvPr id="14" name="מחבר ישר 13"/>
          <p:cNvCxnSpPr/>
          <p:nvPr/>
        </p:nvCxnSpPr>
        <p:spPr>
          <a:xfrm flipV="1">
            <a:off x="76200" y="3495675"/>
            <a:ext cx="12115800" cy="57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29" y="3834037"/>
            <a:ext cx="1506134" cy="352000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551" y="3888437"/>
            <a:ext cx="202667" cy="243200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931" y="5916181"/>
            <a:ext cx="1822856" cy="314286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489" y="5916181"/>
            <a:ext cx="777143" cy="314286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018" y="4574341"/>
            <a:ext cx="3199998" cy="251429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682" y="4972859"/>
            <a:ext cx="144762" cy="17371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42925" y="4556817"/>
            <a:ext cx="6867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/>
              <a:t>קבוצת הפולינומים</a:t>
            </a:r>
            <a:endParaRPr lang="en-US" sz="2000" dirty="0" smtClean="0"/>
          </a:p>
          <a:p>
            <a:r>
              <a:rPr lang="he-IL" sz="2000" dirty="0" smtClean="0"/>
              <a:t> </a:t>
            </a:r>
            <a:r>
              <a:rPr lang="en-US" sz="2000" dirty="0" smtClean="0"/>
              <a:t>                                          </a:t>
            </a:r>
            <a:r>
              <a:rPr lang="he-IL" sz="2000" dirty="0" smtClean="0"/>
              <a:t>עם מקדמים מ </a:t>
            </a:r>
            <a:endParaRPr lang="en-US" sz="20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950" y="1318832"/>
            <a:ext cx="1213333" cy="340952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950" y="1732080"/>
            <a:ext cx="1213333" cy="340952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950" y="2200630"/>
            <a:ext cx="1213333" cy="342857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0" y="2665903"/>
            <a:ext cx="34286" cy="287619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950" y="872433"/>
            <a:ext cx="1072381" cy="314286"/>
          </a:xfrm>
          <a:prstGeom prst="rect">
            <a:avLst/>
          </a:prstGeom>
        </p:spPr>
      </p:pic>
      <p:pic>
        <p:nvPicPr>
          <p:cNvPr id="45" name="תמונה 44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950" y="4093346"/>
            <a:ext cx="1386666" cy="340952"/>
          </a:xfrm>
          <a:prstGeom prst="rect">
            <a:avLst/>
          </a:prstGeom>
        </p:spPr>
      </p:pic>
      <p:pic>
        <p:nvPicPr>
          <p:cNvPr id="46" name="תמונה 45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950" y="4506594"/>
            <a:ext cx="1386666" cy="340952"/>
          </a:xfrm>
          <a:prstGeom prst="rect">
            <a:avLst/>
          </a:prstGeom>
        </p:spPr>
      </p:pic>
      <p:pic>
        <p:nvPicPr>
          <p:cNvPr id="47" name="תמונה 46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950" y="4975145"/>
            <a:ext cx="1386666" cy="342857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0" y="5440417"/>
            <a:ext cx="34286" cy="287619"/>
          </a:xfrm>
          <a:prstGeom prst="rect">
            <a:avLst/>
          </a:prstGeom>
        </p:spPr>
      </p:pic>
      <p:pic>
        <p:nvPicPr>
          <p:cNvPr id="44" name="תמונה 43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950" y="3646947"/>
            <a:ext cx="1245714" cy="314286"/>
          </a:xfrm>
          <a:prstGeom prst="rect">
            <a:avLst/>
          </a:prstGeom>
        </p:spPr>
      </p:pic>
      <p:pic>
        <p:nvPicPr>
          <p:cNvPr id="48" name="תמונה 47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951" y="5850452"/>
            <a:ext cx="1417142" cy="314286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951" y="6382903"/>
            <a:ext cx="1737142" cy="339048"/>
          </a:xfrm>
          <a:prstGeom prst="rect">
            <a:avLst/>
          </a:prstGeom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212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25.75"/>
  <p:tag name="OUTPUTDPI" val="1200"/>
  <p:tag name="LATEXADDIN" val="\documentclass{article}&#10;\usepackage{amsmath}&#10;\usepackage{amssymb}&#10;\usepackage{amsthm}&#10;\usepackage{xcolor}&#10;\pagestyle{empty}&#10;\begin{document}&#10;&#10;&#10;$(V,\mathbb{F}, + ,\cdot)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1.916"/>
  <p:tag name="ORIGINALWIDTH" val="3691.039"/>
  <p:tag name="LATEXADDIN" val="\documentclass{article}&#10;\usepackage{amsmath}&#10;\usepackage{amssymb}&#10;\usepackage{amsthm}&#10;\usepackage{xcolor}&#10;\pagestyle{empty}&#10;\begin{document}&#10;&#10;&#10;$\alpha\left(\begin{array}{cccc}&#10;a_{1,1} &amp; a_{1,2} &amp; \cdots &amp; a_{1,n}\\&#10;a_{2,1} &amp; a_{2,2} &amp; \cdots &amp; a_{2,n}\\&#10;\vdots &amp; \vdots &amp;  &amp; \vdots\\&#10;a_{m,1} &amp; a_{m,2} &amp; \cdots &amp; a_{m,n}&#10;\end{array}\right)=\left(\begin{array}{cccc}&#10;\alpha a_{1,1} &amp; \alpha a_{1,2} &amp; \cdots &amp; \alpha a_{1,n}\\&#10;\alpha a_{2,1} &amp; \alpha a_{2,2} &amp; \cdots &amp; \alpha a_{2,n}\\&#10;\vdots &amp; \vdots &amp;  &amp; \vdots\\&#10;\alpha a_{m,1} &amp; \alpha a_{m,2} &amp; \cdots &amp; \alpha a_{m,n}&#10;\end{array}\right)$&#10;\end{document}"/>
  <p:tag name="IGUANATEXSIZE" val="20"/>
  <p:tag name="IGUANATEXCURSOR" val="5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917.1354"/>
  <p:tag name="LATEXADDIN" val="\documentclass{article}&#10;\usepackage{amsmath}&#10;\usepackage{amssymb}&#10;\usepackage{amsthm}&#10;\usepackage{xcolor}&#10;\pagestyle{empty}&#10;\begin{document}&#10;&#10;&#10;$v_1+v_2=v_2+v_1$&#10;\end{document}"/>
  <p:tag name="IGUANATEXSIZE" val="25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500.9374"/>
  <p:tag name="LATEXADDIN" val="\documentclass{article}&#10;\usepackage{amsmath}&#10;\usepackage{amssymb}&#10;\usepackage{amsthm}&#10;\usepackage{xcolor}&#10;\pagestyle{empty}&#10;\begin{document}&#10;&#10;&#10;$  v+0=v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05.9617"/>
  <p:tag name="LATEXADDIN" val="\documentclass{article}&#10;\usepackage{amsmath}&#10;\usepackage{amssymb}&#10;\usepackage{amsthm}&#10;\usepackage{xcolor}&#10;\pagestyle{empty}&#10;\begin{document}&#10;&#10;&#10;$ 0\in V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695.913"/>
  <p:tag name="LATEXADDIN" val="\documentclass{article}&#10;\usepackage{amsmath}&#10;\usepackage{amssymb}&#10;\usepackage{amsthm}&#10;\usepackage{xcolor}&#10;\pagestyle{empty}&#10;\begin{document}&#10;&#10;&#10;$  v+(-v)=0$&#10;\end{document}"/>
  <p:tag name="IGUANATEXSIZE" val="25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09.7113"/>
  <p:tag name="LATEXADDIN" val="\documentclass{article}&#10;\usepackage{amsmath}&#10;\usepackage{amssymb}&#10;\usepackage{amsthm}&#10;\usepackage{xcolor}&#10;\pagestyle{empty}&#10;\begin{document}&#10;&#10;&#10;$ v\in V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94.9381"/>
  <p:tag name="LATEXADDIN" val="\documentclass{article}&#10;\usepackage{amsmath}&#10;\usepackage{amssymb}&#10;\usepackage{amsthm}&#10;\usepackage{xcolor}&#10;\pagestyle{empty}&#10;\begin{document}&#10;&#10;&#10;$ (-v)\in V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1.916"/>
  <p:tag name="ORIGINALWIDTH" val="996.6254"/>
  <p:tag name="LATEXADDIN" val="\documentclass{article}&#10;\usepackage{amsmath}&#10;\usepackage{amssymb}&#10;\usepackage{amsthm}&#10;\usepackage{xcolor}&#10;\pagestyle{empty}&#10;\begin{document}&#10;&#10;&#10;$\left(\begin{array}{cccc}&#10;0 &amp; 0 &amp; \cdots &amp; 0\\&#10;0 &amp; 0 &amp; \cdots &amp;0\\&#10;\vdots &amp; \vdots &amp;  &amp; \vdots\\&#10;0 &amp; 0 &amp; \cdots &amp; 0&#10;\end{array}\right)$&#10;\end{document}"/>
  <p:tag name="IGUANATEXSIZE" val="20"/>
  <p:tag name="IGUANATEXCURSOR" val="1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559.4301"/>
  <p:tag name="LATEXADDIN" val="\documentclass{article}&#10;\usepackage{amsmath}&#10;\usepackage{amssymb}&#10;\usepackage{amsthm}&#10;\usepackage{xcolor}&#10;\pagestyle{empty}&#10;\begin{document}&#10;&#10;&#10;$V=\mathbb{F}^{m\times n}$&#10;\end{document}"/>
  <p:tag name="IGUANATEXSIZE" val="33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92.9509"/>
  <p:tag name="LATEXADDIN" val="\documentclass{article}&#10;\usepackage{amsmath}&#10;\usepackage{amssymb}&#10;\usepackage{amsthm}&#10;\usepackage{xcolor}&#10;\pagestyle{empty}&#10;\begin{document}&#10;&#10;&#10;$V=\mathbb{F}^{n} $&#10;\end{document}"/>
  <p:tag name="IGUANATEXSIZE" val="28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61.1924"/>
  <p:tag name="LATEXADDIN" val="\documentclass{article}&#10;\usepackage{amsmath}&#10;\usepackage{amssymb}&#10;\usepackage{amsthm}&#10;\usepackage{xcolor}&#10;\pagestyle{empty}&#10;\begin{document}&#10;&#10;&#10;$V=\mathbb{F}[x] $&#10;\end{document}"/>
  <p:tag name="IGUANATEXSIZE" val="28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2078.74"/>
  <p:tag name="LATEXADDIN" val="\documentclass{article}&#10;\usepackage{amsmath}&#10;\usepackage{amssymb}&#10;\usepackage{amsthm}&#10;\usepackage{xcolor}&#10;\pagestyle{empty}&#10;\begin{document}&#10;&#10;&#10;$V=\mathbb{R}^{3}=\left\{ \left(\begin{array}{c}&#10;x_{1}\\&#10;x_{2}\\&#10;x_3&#10;\end{array}\right)\mid x_{1},x_2,x_3\in\mathbb{R}\right\} $&#10;\end{document}"/>
  <p:tag name="IGUANATEXSIZE" val="28"/>
  <p:tag name="IGUANATEXCURSOR" val="2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29.4338"/>
  <p:tag name="LATEXADDIN" val="\documentclass{article}&#10;\usepackage{amsmath}&#10;\usepackage{amssymb}&#10;\usepackage{amsthm}&#10;\usepackage{xcolor}&#10;\pagestyle{empty}&#10;\begin{document}&#10;&#10;&#10;$V=\mathbb{F}_n[x] $&#10;\end{document}"/>
  <p:tag name="IGUANATEXSIZE" val="28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25.6843"/>
  <p:tag name="LATEXADDIN" val="\documentclass{article}&#10;\usepackage{amsmath}&#10;\usepackage{amssymb}&#10;\usepackage{amsthm}&#10;\usepackage{xcolor}&#10;\pagestyle{empty}&#10;\begin{document}&#10;&#10;&#10;$(V,\mathbb{F}, + ,\cdot)$&#10;\end{document}"/>
  <p:tag name="IGUANATEXSIZE" val="33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629.9213"/>
  <p:tag name="LATEXADDIN" val="\documentclass{article}&#10;\usepackage{amsmath}&#10;\usepackage{amssymb}&#10;\usepackage{amsthm}&#10;\usepackage{xcolor}&#10;\pagestyle{empty}&#10;\begin{document}&#10;&#10;&#10;$v_1+v_2\in V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640.795"/>
  <p:tag name="LATEXADDIN" val="\documentclass{article}&#10;\usepackage{amsmath}&#10;\usepackage{amssymb}&#10;\usepackage{amsthm}&#10;\usepackage{xcolor}&#10;\pagestyle{empty}&#10;\begin{document}&#10;&#10;&#10;$(v_1+v_2)+v_3=v_1+(v_2+v_3)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917.1354"/>
  <p:tag name="LATEXADDIN" val="\documentclass{article}&#10;\usepackage{amsmath}&#10;\usepackage{amssymb}&#10;\usepackage{amsthm}&#10;\usepackage{xcolor}&#10;\pagestyle{empty}&#10;\begin{document}&#10;&#10;&#10;$v_1+v_2=v_2+v_1$&#10;\end{document}"/>
  <p:tag name="IGUANATEXSIZE" val="25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500.9374"/>
  <p:tag name="LATEXADDIN" val="\documentclass{article}&#10;\usepackage{amsmath}&#10;\usepackage{amssymb}&#10;\usepackage{amsthm}&#10;\usepackage{xcolor}&#10;\pagestyle{empty}&#10;\begin{document}&#10;&#10;&#10;$  v+0=v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05.9617"/>
  <p:tag name="LATEXADDIN" val="\documentclass{article}&#10;\usepackage{amsmath}&#10;\usepackage{amssymb}&#10;\usepackage{amsthm}&#10;\usepackage{xcolor}&#10;\pagestyle{empty}&#10;\begin{document}&#10;&#10;&#10;$ 0\in V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695.913"/>
  <p:tag name="LATEXADDIN" val="\documentclass{article}&#10;\usepackage{amsmath}&#10;\usepackage{amssymb}&#10;\usepackage{amsthm}&#10;\usepackage{xcolor}&#10;\pagestyle{empty}&#10;\begin{document}&#10;&#10;&#10;$  v+(-v)=0$&#10;\end{document}"/>
  <p:tag name="IGUANATEXSIZE" val="25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09.7113"/>
  <p:tag name="LATEXADDIN" val="\documentclass{article}&#10;\usepackage{amsmath}&#10;\usepackage{amssymb}&#10;\usepackage{amsthm}&#10;\usepackage{xcolor}&#10;\pagestyle{empty}&#10;\begin{document}&#10;&#10;&#10;$ v\in V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94.9381"/>
  <p:tag name="LATEXADDIN" val="\documentclass{article}&#10;\usepackage{amsmath}&#10;\usepackage{amssymb}&#10;\usepackage{amsthm}&#10;\usepackage{xcolor}&#10;\pagestyle{empty}&#10;\begin{document}&#10;&#10;&#10;$ (-v)\in V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328.459"/>
  <p:tag name="LATEXADDIN" val="\documentclass{article}&#10;\usepackage{amsmath}&#10;\usepackage{amssymb}&#10;\usepackage{amsthm}&#10;\usepackage{xcolor}&#10;\pagestyle{empty}&#10;\begin{document}&#10;&#10;&#10;$\mathbb{F}=\mathbb{R}$&#10;\end{document}"/>
  <p:tag name="IGUANATEXSIZE" val="28"/>
  <p:tag name="IGUANATEXCURSOR" val="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559.4301"/>
  <p:tag name="LATEXADDIN" val="\documentclass{article}&#10;\usepackage{amsmath}&#10;\usepackage{amssymb}&#10;\usepackage{amsthm}&#10;\usepackage{xcolor}&#10;\pagestyle{empty}&#10;\begin{document}&#10;&#10;&#10;$V=\mathbb{F}^{m\times n}$&#10;\end{document}"/>
  <p:tag name="IGUANATEXSIZE" val="33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1.916"/>
  <p:tag name="ORIGINALWIDTH" val="415.448"/>
  <p:tag name="LATEXADDIN" val="\documentclass{article}&#10;\usepackage{amsmath}&#10;\usepackage{amssymb}&#10;\usepackage{amsthm}&#10;\usepackage{xcolor}&#10;\pagestyle{empty}&#10;\begin{document}&#10;&#10;&#10;$\left(\begin{array}{c}&#10;0 \\&#10;0\\\&#10;\vdots \\\&#10;0 \&#10;\end{array}\right)$&#10;\end{document}"/>
  <p:tag name="IGUANATEXSIZE" val="20"/>
  <p:tag name="IGUANATEXCURSOR" val="1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559.4301"/>
  <p:tag name="LATEXADDIN" val="\documentclass{article}&#10;\usepackage{amsmath}&#10;\usepackage{amssymb}&#10;\usepackage{amsthm}&#10;\usepackage{xcolor}&#10;\pagestyle{empty}&#10;\begin{document}&#10;&#10;&#10;$V=\mathbb{F}^{m\times n}$&#10;\end{document}"/>
  <p:tag name="IGUANATEXSIZE" val="33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92.9509"/>
  <p:tag name="LATEXADDIN" val="\documentclass{article}&#10;\usepackage{amsmath}&#10;\usepackage{amssymb}&#10;\usepackage{amsthm}&#10;\usepackage{xcolor}&#10;\pagestyle{empty}&#10;\begin{document}&#10;&#10;&#10;$V=\mathbb{F}^{n} $&#10;\end{document}"/>
  <p:tag name="IGUANATEXSIZE" val="28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61.1924"/>
  <p:tag name="LATEXADDIN" val="\documentclass{article}&#10;\usepackage{amsmath}&#10;\usepackage{amssymb}&#10;\usepackage{amsthm}&#10;\usepackage{xcolor}&#10;\pagestyle{empty}&#10;\begin{document}&#10;&#10;&#10;$V=\mathbb{F}[x] $&#10;\end{document}"/>
  <p:tag name="IGUANATEXSIZE" val="28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29.4338"/>
  <p:tag name="LATEXADDIN" val="\documentclass{article}&#10;\usepackage{amsmath}&#10;\usepackage{amssymb}&#10;\usepackage{amsthm}&#10;\usepackage{xcolor}&#10;\pagestyle{empty}&#10;\begin{document}&#10;&#10;&#10;$V=\mathbb{F}_n[x] $&#10;\end{document}"/>
  <p:tag name="IGUANATEXSIZE" val="28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25.6843"/>
  <p:tag name="LATEXADDIN" val="\documentclass{article}&#10;\usepackage{amsmath}&#10;\usepackage{amssymb}&#10;\usepackage{amsthm}&#10;\usepackage{xcolor}&#10;\pagestyle{empty}&#10;\begin{document}&#10;&#10;&#10;$(V,\mathbb{F}, + ,\cdot)$&#10;\end{document}"/>
  <p:tag name="IGUANATEXSIZE" val="33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629.9213"/>
  <p:tag name="LATEXADDIN" val="\documentclass{article}&#10;\usepackage{amsmath}&#10;\usepackage{amssymb}&#10;\usepackage{amsthm}&#10;\usepackage{xcolor}&#10;\pagestyle{empty}&#10;\begin{document}&#10;&#10;&#10;$v_1+v_2\in V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640.795"/>
  <p:tag name="LATEXADDIN" val="\documentclass{article}&#10;\usepackage{amsmath}&#10;\usepackage{amssymb}&#10;\usepackage{amsthm}&#10;\usepackage{xcolor}&#10;\pagestyle{empty}&#10;\begin{document}&#10;&#10;&#10;$(v_1+v_2)+v_3=v_1+(v_2+v_3)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917.1354"/>
  <p:tag name="LATEXADDIN" val="\documentclass{article}&#10;\usepackage{amsmath}&#10;\usepackage{amssymb}&#10;\usepackage{amsthm}&#10;\usepackage{xcolor}&#10;\pagestyle{empty}&#10;\begin{document}&#10;&#10;&#10;$v_1+v_2=v_2+v_1$&#10;\end{document}"/>
  <p:tag name="IGUANATEXSIZE" val="25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886.764"/>
  <p:tag name="LATEXADDIN" val="\documentclass{article}&#10;\usepackage{amsmath}&#10;\usepackage{amssymb}&#10;\usepackage{amsthm}&#10;\usepackage{xcolor}&#10;\pagestyle{empty}&#10;\begin{document}&#10;&#10;&#10;$\left(\begin{array}{c}&#10;a_{1}\\&#10;a_{2}\\&#10;a_3&#10;\end{array}\right)+\left(\begin{array}{c}&#10;b_1\\&#10;b_2\\&#10;b_3&#10;\end{array}\right)=\left(\begin{array}{c}&#10;a_{1}+b_{1}\\&#10;a_{2}+b_{2}\\&#10;a_3+b_3&#10;\end{array}\right)$&#10;\end{document}"/>
  <p:tag name="IGUANATEXSIZE" val="25"/>
  <p:tag name="IGUANATEXCURSOR" val="3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500.9374"/>
  <p:tag name="LATEXADDIN" val="\documentclass{article}&#10;\usepackage{amsmath}&#10;\usepackage{amssymb}&#10;\usepackage{amsthm}&#10;\usepackage{xcolor}&#10;\pagestyle{empty}&#10;\begin{document}&#10;&#10;&#10;$  v+0=v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05.9617"/>
  <p:tag name="LATEXADDIN" val="\documentclass{article}&#10;\usepackage{amsmath}&#10;\usepackage{amssymb}&#10;\usepackage{amsthm}&#10;\usepackage{xcolor}&#10;\pagestyle{empty}&#10;\begin{document}&#10;&#10;&#10;$ 0\in V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695.913"/>
  <p:tag name="LATEXADDIN" val="\documentclass{article}&#10;\usepackage{amsmath}&#10;\usepackage{amssymb}&#10;\usepackage{amsthm}&#10;\usepackage{xcolor}&#10;\pagestyle{empty}&#10;\begin{document}&#10;&#10;&#10;$  v+(-v)=0$&#10;\end{document}"/>
  <p:tag name="IGUANATEXSIZE" val="25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09.7113"/>
  <p:tag name="LATEXADDIN" val="\documentclass{article}&#10;\usepackage{amsmath}&#10;\usepackage{amssymb}&#10;\usepackage{amsthm}&#10;\usepackage{xcolor}&#10;\pagestyle{empty}&#10;\begin{document}&#10;&#10;&#10;$ v\in V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94.9381"/>
  <p:tag name="LATEXADDIN" val="\documentclass{article}&#10;\usepackage{amsmath}&#10;\usepackage{amssymb}&#10;\usepackage{amsthm}&#10;\usepackage{xcolor}&#10;\pagestyle{empty}&#10;\begin{document}&#10;&#10;&#10;$ (-v)\in V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1313.086"/>
  <p:tag name="LATEXADDIN" val="\documentclass{article}&#10;\usepackage{amsmath}&#10;\usepackage{amssymb}&#10;\usepackage{amsthm}&#10;\usepackage{xcolor}&#10;\pagestyle{empty}&#10;\begin{document}&#10;&#10;&#10;$0+0x+0x^2+0x^3+\cdots$&#10;\end{document}"/>
  <p:tag name="IGUANATEXSIZE" val="20"/>
  <p:tag name="IGUANATEXCURSOR" val="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559.4301"/>
  <p:tag name="LATEXADDIN" val="\documentclass{article}&#10;\usepackage{amsmath}&#10;\usepackage{amssymb}&#10;\usepackage{amsthm}&#10;\usepackage{xcolor}&#10;\pagestyle{empty}&#10;\begin{document}&#10;&#10;&#10;$V=\mathbb{F}^{m\times n}$&#10;\end{document}"/>
  <p:tag name="IGUANATEXSIZE" val="33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92.9509"/>
  <p:tag name="LATEXADDIN" val="\documentclass{article}&#10;\usepackage{amsmath}&#10;\usepackage{amssymb}&#10;\usepackage{amsthm}&#10;\usepackage{xcolor}&#10;\pagestyle{empty}&#10;\begin{document}&#10;&#10;&#10;$V=\mathbb{F}^{n} $&#10;\end{document}"/>
  <p:tag name="IGUANATEXSIZE" val="28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61.1924"/>
  <p:tag name="LATEXADDIN" val="\documentclass{article}&#10;\usepackage{amsmath}&#10;\usepackage{amssymb}&#10;\usepackage{amsthm}&#10;\usepackage{xcolor}&#10;\pagestyle{empty}&#10;\begin{document}&#10;&#10;&#10;$V=\mathbb{F}[x] $&#10;\end{document}"/>
  <p:tag name="IGUANATEXSIZE" val="28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29.4338"/>
  <p:tag name="LATEXADDIN" val="\documentclass{article}&#10;\usepackage{amsmath}&#10;\usepackage{amssymb}&#10;\usepackage{amsthm}&#10;\usepackage{xcolor}&#10;\pagestyle{empty}&#10;\begin{document}&#10;&#10;&#10;$V=\mathbb{F}_n[x] $&#10;\end{document}"/>
  <p:tag name="IGUANATEXSIZE" val="28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244.844"/>
  <p:tag name="LATEXADDIN" val="\documentclass{article}&#10;\usepackage{amsmath}&#10;\usepackage{amssymb}&#10;\usepackage{amsthm}&#10;\usepackage{xcolor}&#10;\pagestyle{empty}&#10;\begin{document}&#10;&#10;&#10;$&#10;\alpha\left(\begin{array}{c}&#10;x_{1}\\&#10;x_{2}\\&#10;x_{3}&#10;\end{array}\right)=\left(\begin{array}{c}&#10;\alpha x_{1}\\&#10;\alpha x_{2}\\&#10;\alpha x_{3}&#10;\end{array}\right)$&#10;\end{document}"/>
  <p:tag name="IGUANATEXSIZE" val="25"/>
  <p:tag name="IGUANATEXCURSOR" val="27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25.6843"/>
  <p:tag name="LATEXADDIN" val="\documentclass{article}&#10;\usepackage{amsmath}&#10;\usepackage{amssymb}&#10;\usepackage{amsthm}&#10;\usepackage{xcolor}&#10;\pagestyle{empty}&#10;\begin{document}&#10;&#10;&#10;$(V,\mathbb{F}, + ,\cdot)$&#10;\end{document}"/>
  <p:tag name="IGUANATEXSIZE" val="33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629.9213"/>
  <p:tag name="LATEXADDIN" val="\documentclass{article}&#10;\usepackage{amsmath}&#10;\usepackage{amssymb}&#10;\usepackage{amsthm}&#10;\usepackage{xcolor}&#10;\pagestyle{empty}&#10;\begin{document}&#10;&#10;&#10;$v_1+v_2\in V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640.795"/>
  <p:tag name="LATEXADDIN" val="\documentclass{article}&#10;\usepackage{amsmath}&#10;\usepackage{amssymb}&#10;\usepackage{amsthm}&#10;\usepackage{xcolor}&#10;\pagestyle{empty}&#10;\begin{document}&#10;&#10;&#10;$(v_1+v_2)+v_3=v_1+(v_2+v_3)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917.1354"/>
  <p:tag name="LATEXADDIN" val="\documentclass{article}&#10;\usepackage{amsmath}&#10;\usepackage{amssymb}&#10;\usepackage{amsthm}&#10;\usepackage{xcolor}&#10;\pagestyle{empty}&#10;\begin{document}&#10;&#10;&#10;$v_1+v_2=v_2+v_1$&#10;\end{document}"/>
  <p:tag name="IGUANATEXSIZE" val="25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500.9374"/>
  <p:tag name="LATEXADDIN" val="\documentclass{article}&#10;\usepackage{amsmath}&#10;\usepackage{amssymb}&#10;\usepackage{amsthm}&#10;\usepackage{xcolor}&#10;\pagestyle{empty}&#10;\begin{document}&#10;&#10;&#10;$  v+0=v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05.9617"/>
  <p:tag name="LATEXADDIN" val="\documentclass{article}&#10;\usepackage{amsmath}&#10;\usepackage{amssymb}&#10;\usepackage{amsthm}&#10;\usepackage{xcolor}&#10;\pagestyle{empty}&#10;\begin{document}&#10;&#10;&#10;$ 0\in V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695.913"/>
  <p:tag name="LATEXADDIN" val="\documentclass{article}&#10;\usepackage{amsmath}&#10;\usepackage{amssymb}&#10;\usepackage{amsthm}&#10;\usepackage{xcolor}&#10;\pagestyle{empty}&#10;\begin{document}&#10;&#10;&#10;$  v+(-v)=0$&#10;\end{document}"/>
  <p:tag name="IGUANATEXSIZE" val="25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09.7113"/>
  <p:tag name="LATEXADDIN" val="\documentclass{article}&#10;\usepackage{amsmath}&#10;\usepackage{amssymb}&#10;\usepackage{amsthm}&#10;\usepackage{xcolor}&#10;\pagestyle{empty}&#10;\begin{document}&#10;&#10;&#10;$ v\in V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94.9381"/>
  <p:tag name="LATEXADDIN" val="\documentclass{article}&#10;\usepackage{amsmath}&#10;\usepackage{amssymb}&#10;\usepackage{amsthm}&#10;\usepackage{xcolor}&#10;\pagestyle{empty}&#10;\begin{document}&#10;&#10;&#10;$ (-v)\in V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1667.042"/>
  <p:tag name="LATEXADDIN" val="\documentclass{article}&#10;\usepackage{amsmath}&#10;\usepackage{amssymb}&#10;\usepackage{amsthm}&#10;\usepackage{xcolor}&#10;\pagestyle{empty}&#10;\begin{document}&#10;&#10;&#10;$0+0x+0x^2+0x^3+\cdots + 0x^n$&#10;\end{document}"/>
  <p:tag name="IGUANATEXSIZE" val="20"/>
  <p:tag name="IGUANATEXCURSOR" val="1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556.805"/>
  <p:tag name="LATEXADDIN" val="\documentclass{article}&#10;\usepackage{amsmath}&#10;\usepackage{amssymb}&#10;\usepackage{amsthm}&#10;\usepackage{xcolor}&#10;\pagestyle{empty}&#10;\begin{document}&#10;&#10;&#10;$\left(\begin{array}{c}&#10;1\\&#10;3\\&#10;-1&#10;\end{array}\right)+\left(\begin{array}{c}&#10;0\\&#10;2\\&#10;1&#10;\end{array}\right)=\left(\begin{array}{c}&#10;1\\&#10;5\\&#10;0&#10;\end{array}\right)$&#10;\end{document}"/>
  <p:tag name="IGUANATEXSIZE" val="25"/>
  <p:tag name="IGUANATEXCURSOR" val="28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559.4301"/>
  <p:tag name="LATEXADDIN" val="\documentclass{article}&#10;\usepackage{amsmath}&#10;\usepackage{amssymb}&#10;\usepackage{amsthm}&#10;\usepackage{xcolor}&#10;\pagestyle{empty}&#10;\begin{document}&#10;&#10;&#10;$V=\mathbb{F}^{m\times n}$&#10;\end{document}"/>
  <p:tag name="IGUANATEXSIZE" val="33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92.9509"/>
  <p:tag name="LATEXADDIN" val="\documentclass{article}&#10;\usepackage{amsmath}&#10;\usepackage{amssymb}&#10;\usepackage{amsthm}&#10;\usepackage{xcolor}&#10;\pagestyle{empty}&#10;\begin{document}&#10;&#10;&#10;$V=\mathbb{F}^{n} $&#10;\end{document}"/>
  <p:tag name="IGUANATEXSIZE" val="28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61.1924"/>
  <p:tag name="LATEXADDIN" val="\documentclass{article}&#10;\usepackage{amsmath}&#10;\usepackage{amssymb}&#10;\usepackage{amsthm}&#10;\usepackage{xcolor}&#10;\pagestyle{empty}&#10;\begin{document}&#10;&#10;&#10;$V=\mathbb{F}[x] $&#10;\end{document}"/>
  <p:tag name="IGUANATEXSIZE" val="28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29.4338"/>
  <p:tag name="LATEXADDIN" val="\documentclass{article}&#10;\usepackage{amsmath}&#10;\usepackage{amssymb}&#10;\usepackage{amsthm}&#10;\usepackage{xcolor}&#10;\pagestyle{empty}&#10;\begin{document}&#10;&#10;&#10;$V=\mathbb{F}_n[x] $&#10;\end{document}"/>
  <p:tag name="IGUANATEXSIZE" val="28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25.6843"/>
  <p:tag name="LATEXADDIN" val="\documentclass{article}&#10;\usepackage{amsmath}&#10;\usepackage{amssymb}&#10;\usepackage{amsthm}&#10;\usepackage{xcolor}&#10;\pagestyle{empty}&#10;\begin{document}&#10;&#10;&#10;$(V,\mathbb{F}, + ,\cdot)$&#10;\end{document}"/>
  <p:tag name="IGUANATEXSIZE" val="33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629.9213"/>
  <p:tag name="LATEXADDIN" val="\documentclass{article}&#10;\usepackage{amsmath}&#10;\usepackage{amssymb}&#10;\usepackage{amsthm}&#10;\usepackage{xcolor}&#10;\pagestyle{empty}&#10;\begin{document}&#10;&#10;&#10;$v_1+v_2\in V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640.795"/>
  <p:tag name="LATEXADDIN" val="\documentclass{article}&#10;\usepackage{amsmath}&#10;\usepackage{amssymb}&#10;\usepackage{amsthm}&#10;\usepackage{xcolor}&#10;\pagestyle{empty}&#10;\begin{document}&#10;&#10;&#10;$(v_1+v_2)+v_3=v_1+(v_2+v_3)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917.1354"/>
  <p:tag name="LATEXADDIN" val="\documentclass{article}&#10;\usepackage{amsmath}&#10;\usepackage{amssymb}&#10;\usepackage{amsthm}&#10;\usepackage{xcolor}&#10;\pagestyle{empty}&#10;\begin{document}&#10;&#10;&#10;$v_1+v_2=v_2+v_1$&#10;\end{document}"/>
  <p:tag name="IGUANATEXSIZE" val="25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500.9374"/>
  <p:tag name="LATEXADDIN" val="\documentclass{article}&#10;\usepackage{amsmath}&#10;\usepackage{amssymb}&#10;\usepackage{amsthm}&#10;\usepackage{xcolor}&#10;\pagestyle{empty}&#10;\begin{document}&#10;&#10;&#10;$  v+0=v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05.9617"/>
  <p:tag name="LATEXADDIN" val="\documentclass{article}&#10;\usepackage{amsmath}&#10;\usepackage{amssymb}&#10;\usepackage{amsthm}&#10;\usepackage{xcolor}&#10;\pagestyle{empty}&#10;\begin{document}&#10;&#10;&#10;$ 0\in V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017.623"/>
  <p:tag name="LATEXADDIN" val="\documentclass{article}&#10;\usepackage{amsmath}&#10;\usepackage{amssymb}&#10;\usepackage{amsthm}&#10;\usepackage{xcolor}&#10;\pagestyle{empty}&#10;\begin{document}&#10;&#10;&#10;$&#10;3\left(\begin{array}{c}&#10;1\\&#10;2\\&#10;3&#10;\end{array}\right)=\left(\begin{array}{c}&#10;3\\&#10;6\\&#10;9&#10;\end{array}\right)$&#10;\end{document}"/>
  <p:tag name="IGUANATEXSIZE" val="25"/>
  <p:tag name="IGUANATEXCURSOR" val="23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695.913"/>
  <p:tag name="LATEXADDIN" val="\documentclass{article}&#10;\usepackage{amsmath}&#10;\usepackage{amssymb}&#10;\usepackage{amsthm}&#10;\usepackage{xcolor}&#10;\pagestyle{empty}&#10;\begin{document}&#10;&#10;&#10;$  v+(-v)=0$&#10;\end{document}"/>
  <p:tag name="IGUANATEXSIZE" val="25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09.7113"/>
  <p:tag name="LATEXADDIN" val="\documentclass{article}&#10;\usepackage{amsmath}&#10;\usepackage{amssymb}&#10;\usepackage{amsthm}&#10;\usepackage{xcolor}&#10;\pagestyle{empty}&#10;\begin{document}&#10;&#10;&#10;$ v\in V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94.9381"/>
  <p:tag name="LATEXADDIN" val="\documentclass{article}&#10;\usepackage{amsmath}&#10;\usepackage{amssymb}&#10;\usepackage{amsthm}&#10;\usepackage{xcolor}&#10;\pagestyle{empty}&#10;\begin{document}&#10;&#10;&#10;$ (-v)\in V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559.4301"/>
  <p:tag name="LATEXADDIN" val="\documentclass{article}&#10;\usepackage{amsmath}&#10;\usepackage{amssymb}&#10;\usepackage{amsthm}&#10;\usepackage{xcolor}&#10;\pagestyle{empty}&#10;\begin{document}&#10;&#10;&#10;$V=\mathbb{F}^{m\times n}$&#10;\end{document}"/>
  <p:tag name="IGUANATEXSIZE" val="33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92.9509"/>
  <p:tag name="LATEXADDIN" val="\documentclass{article}&#10;\usepackage{amsmath}&#10;\usepackage{amssymb}&#10;\usepackage{amsthm}&#10;\usepackage{xcolor}&#10;\pagestyle{empty}&#10;\begin{document}&#10;&#10;&#10;$V=\mathbb{F}^{n} $&#10;\end{document}"/>
  <p:tag name="IGUANATEXSIZE" val="28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61.1924"/>
  <p:tag name="LATEXADDIN" val="\documentclass{article}&#10;\usepackage{amsmath}&#10;\usepackage{amssymb}&#10;\usepackage{amsthm}&#10;\usepackage{xcolor}&#10;\pagestyle{empty}&#10;\begin{document}&#10;&#10;&#10;$V=\mathbb{F}[x] $&#10;\end{document}"/>
  <p:tag name="IGUANATEXSIZE" val="28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29.4338"/>
  <p:tag name="LATEXADDIN" val="\documentclass{article}&#10;\usepackage{amsmath}&#10;\usepackage{amssymb}&#10;\usepackage{amsthm}&#10;\usepackage{xcolor}&#10;\pagestyle{empty}&#10;\begin{document}&#10;&#10;&#10;$V=\mathbb{F}_n[x] $&#10;\end{document}"/>
  <p:tag name="IGUANATEXSIZE" val="28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920.8849"/>
  <p:tag name="LATEXADDIN" val="\documentclass{article}&#10;\usepackage{amsmath}&#10;\usepackage{amssymb}&#10;\usepackage{amsthm}&#10;\usepackage{xcolor}&#10;\pagestyle{empty}&#10;\begin{document}&#10;&#10;&#10;$v_1+v_2=v_1+v_3$&#10;\end{document}"/>
  <p:tag name="IGUANATEXSIZE" val="28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383.952"/>
  <p:tag name="LATEXADDIN" val="\documentclass{article}&#10;\usepackage{amsmath}&#10;\usepackage{amssymb}&#10;\usepackage{amsthm}&#10;\usepackage{xcolor}&#10;\pagestyle{empty}&#10;\begin{document}&#10;&#10;&#10;$v_2=v_3$&#10;\end{document}"/>
  <p:tag name="IGUANATEXSIZE" val="28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2.6659"/>
  <p:tag name="ORIGINALWIDTH" val="2125.234"/>
  <p:tag name="LATEXADDIN" val="\documentclass{article}&#10;\usepackage{amsmath}&#10;\usepackage{amssymb}&#10;\usepackage{amsthm}&#10;\usepackage{xcolor}&#10;\pagestyle{empty}&#10;\begin{document}&#10;&#10;&#10;$V=\mathbb{F}^{n}=\left\{ \left(\begin{array}{c}&#10;x_{1}\\&#10;x_{2}\\&#10;\vdots\\&#10;x_{n}&#10;\end{array}\right)\mid x_{1},\dots,x_{n}\in\mathbb{F}\right\} $&#10;\end{document}"/>
  <p:tag name="IGUANATEXSIZE" val="28"/>
  <p:tag name="IGUANATEXCURSOR" val="2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920.8849"/>
  <p:tag name="LATEXADDIN" val="\documentclass{article}&#10;\usepackage{amsmath}&#10;\usepackage{amssymb}&#10;\usepackage{amsthm}&#10;\usepackage{xcolor}&#10;\pagestyle{empty}&#10;\begin{document}&#10;&#10;&#10;$v_1+v_2=v_1+v_3$&#10;\end{document}"/>
  <p:tag name="IGUANATEXSIZE" val="28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837.27"/>
  <p:tag name="LATEXADDIN" val="\documentclass{article}&#10;\usepackage{amsmath}&#10;\usepackage{amssymb}&#10;\usepackage{amsthm}&#10;\usepackage{xcolor}&#10;\pagestyle{empty}&#10;\begin{document}&#10;&#10;&#10;$-v_1+(v_1+v_2)=-v_1+(v_1+v_3)$&#10;\end{document}"/>
  <p:tag name="IGUANATEXSIZE" val="28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8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959.88"/>
  <p:tag name="LATEXADDIN" val="\documentclass{article}&#10;\usepackage{amsmath}&#10;\usepackage{amssymb}&#10;\usepackage{amsthm}&#10;\usepackage{xcolor}&#10;\pagestyle{empty}&#10;\begin{document}&#10;&#10;&#10;$=(-v_1+v_1)+v_3$&#10;\end{document}"/>
  <p:tag name="IGUANATEXSIZE" val="28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959.1301"/>
  <p:tag name="LATEXADDIN" val="\documentclass{article}&#10;\usepackage{amsmath}&#10;\usepackage{amssymb}&#10;\usepackage{amsthm}&#10;\usepackage{xcolor}&#10;\pagestyle{empty}&#10;\begin{document}&#10;&#10;&#10;$(-v_1+v_1)+v_2=$&#10;\end{document}"/>
  <p:tag name="IGUANATEXSIZE" val="28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536.9329"/>
  <p:tag name="LATEXADDIN" val="\documentclass{article}&#10;\usepackage{amsmath}&#10;\usepackage{amssymb}&#10;\usepackage{amsthm}&#10;\usepackage{xcolor}&#10;\pagestyle{empty}&#10;\begin{document}&#10;&#10;&#10;$0_V+v_2=$&#10;\end{document}"/>
  <p:tag name="IGUANATEXSIZE" val="28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530.9336"/>
  <p:tag name="LATEXADDIN" val="\documentclass{article}&#10;\usepackage{amsmath}&#10;\usepackage{amssymb}&#10;\usepackage{amsthm}&#10;\usepackage{xcolor}&#10;\pagestyle{empty}&#10;\begin{document}&#10;&#10;&#10;$=0_V+v_3$&#10;\end{document}"/>
  <p:tag name="IGUANATEXSIZE" val="28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237.7203"/>
  <p:tag name="LATEXADDIN" val="\documentclass{article}&#10;\usepackage{amsmath}&#10;\usepackage{amssymb}&#10;\usepackage{amsthm}&#10;\usepackage{xcolor}&#10;\pagestyle{empty}&#10;\begin{document}&#10;&#10;&#10;$v_2=$&#10;\end{document}"/>
  <p:tag name="IGUANATEXSIZE" val="28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229.4713"/>
  <p:tag name="LATEXADDIN" val="\documentclass{article}&#10;\usepackage{amsmath}&#10;\usepackage{amssymb}&#10;\usepackage{amsthm}&#10;\usepackage{xcolor}&#10;\pagestyle{empty}&#10;\begin{document}&#10;&#10;&#10;$=v_3$&#10;\end{document}"/>
  <p:tag name="IGUANATEXSIZE" val="28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71.2411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28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99.2126"/>
  <p:tag name="LATEXADDIN" val="\documentclass{article}&#10;\usepackage{amsmath}&#10;\usepackage{amssymb}&#10;\usepackage{amsthm}&#10;\usepackage{xcolor}&#10;\pagestyle{empty}&#10;\begin{document}&#10;&#10;&#10;$\alpha =0$&#10;\end{document}"/>
  <p:tag name="IGUANATEXSIZE" val="28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364.4544"/>
  <p:tag name="LATEXADDIN" val="\documentclass{article}&#10;\usepackage{amsmath}&#10;\usepackage{amssymb}&#10;\usepackage{amsthm}&#10;\usepackage{xcolor}&#10;\pagestyle{empty}&#10;\begin{document}&#10;&#10;&#10;$\alpha v=0$&#10;\end{document}"/>
  <p:tag name="IGUANATEXSIZE" val="28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$&#10;\end{document}"/>
  <p:tag name="IGUANATEXSIZE" val="28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85.7143"/>
  <p:tag name="LATEXADDIN" val="\documentclass{article}&#10;\usepackage{amsmath}&#10;\usepackage{amssymb}&#10;\usepackage{amsthm}&#10;\usepackage{xcolor}&#10;\pagestyle{empty}&#10;\begin{document}&#10;&#10;&#10;$v =0$&#10;\end{document}"/>
  <p:tag name="IGUANATEXSIZE" val="28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97.2254"/>
  <p:tag name="LATEXADDIN" val="\documentclass{article}&#10;\usepackage{amsmath}&#10;\usepackage{amssymb}&#10;\usepackage{amsthm}&#10;\usepackage{xcolor}&#10;\pagestyle{empty}&#10;\begin{document}&#10;&#10;&#10;$(\Leftarrow)$&#10;\end{document}"/>
  <p:tag name="IGUANATEXSIZE" val="25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97.2254"/>
  <p:tag name="LATEXADDIN" val="\documentclass{article}&#10;\usepackage{amsmath}&#10;\usepackage{amssymb}&#10;\usepackage{amsthm}&#10;\usepackage{xcolor}&#10;\pagestyle{empty}&#10;\begin{document}&#10;&#10;&#10;$(\Rightarrow)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364.4544"/>
  <p:tag name="LATEXADDIN" val="\documentclass{article}&#10;\usepackage{amsmath}&#10;\usepackage{amssymb}&#10;\usepackage{amsthm}&#10;\usepackage{xcolor}&#10;\pagestyle{empty}&#10;\begin{document}&#10;&#10;&#10;$\alpha v=0$&#10;\end{document}"/>
  <p:tag name="IGUANATEXSIZE" val="28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99.2126"/>
  <p:tag name="LATEXADDIN" val="\documentclass{article}&#10;\usepackage{amsmath}&#10;\usepackage{amssymb}&#10;\usepackage{amsthm}&#10;\usepackage{xcolor}&#10;\pagestyle{empty}&#10;\begin{document}&#10;&#10;&#10;$\alpha =0$&#10;\end{document}"/>
  <p:tag name="IGUANATEXSIZE" val="28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85.7143"/>
  <p:tag name="LATEXADDIN" val="\documentclass{article}&#10;\usepackage{amsmath}&#10;\usepackage{amssymb}&#10;\usepackage{amsthm}&#10;\usepackage{xcolor}&#10;\pagestyle{empty}&#10;\begin{document}&#10;&#10;&#10;$v =0$&#10;\end{document}"/>
  <p:tag name="IGUANATEXSIZE" val="28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299.2126"/>
  <p:tag name="LATEXADDIN" val="\documentclass{article}&#10;\usepackage{amsmath}&#10;\usepackage{amssymb}&#10;\usepackage{amsthm}&#10;\usepackage{xcolor}&#10;\pagestyle{empty}&#10;\begin{document}&#10;&#10;&#10;$\alpha \neq 0$&#10;\end{document}"/>
  <p:tag name="IGUANATEXSIZE" val="28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1.916"/>
  <p:tag name="ORIGINALWIDTH" val="1960.255"/>
  <p:tag name="LATEXADDIN" val="\documentclass{article}&#10;\usepackage{amsmath}&#10;\usepackage{amssymb}&#10;\usepackage{amsthm}&#10;\usepackage{xcolor}&#10;\pagestyle{empty}&#10;\begin{document}&#10;&#10;&#10;$\left(\begin{array}{c}&#10;x_{1}\\&#10;x_{2}\\&#10;\vdots\\&#10;x_{n}&#10;\end{array}\right)+\left(\begin{array}{c}&#10;y_{1}\\&#10;y_{2}\\&#10;\vdots\\&#10;y_{n}&#10;\end{array}\right)=\left(\begin{array}{c}&#10;x_{1}+y_{1}\\&#10;x_{2}+y_{2}\\&#10;\vdots\\&#10;x_{n}+y_{n}&#10;\end{array}\right)$&#10;\end{document}"/>
  <p:tag name="IGUANATEXSIZE" val="25"/>
  <p:tag name="IGUANATEXCURSOR" val="3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85.7143"/>
  <p:tag name="LATEXADDIN" val="\documentclass{article}&#10;\usepackage{amsmath}&#10;\usepackage{amssymb}&#10;\usepackage{amsthm}&#10;\usepackage{xcolor}&#10;\pagestyle{empty}&#10;\begin{document}&#10;&#10;&#10;$v =0$&#10;\end{document}"/>
  <p:tag name="IGUANATEXSIZE" val="28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888.6389"/>
  <p:tag name="LATEXADDIN" val="\documentclass{article}&#10;\usepackage{amsmath}&#10;\usepackage{amssymb}&#10;\usepackage{amsthm}&#10;\usepackage{xcolor}&#10;\pagestyle{empty}&#10;\begin{document}&#10;&#10;&#10;$\alpha^{-1}(\alpha v)=\alpha^{-1}0$&#10;\end{document}"/>
  <p:tag name="IGUANATEXSIZE" val="28"/>
  <p:tag name="IGUANATEXCURSOR" val="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82.2272"/>
  <p:tag name="LATEXADDIN" val="\documentclass{article}&#10;\usepackage{amsmath}&#10;\usepackage{amssymb}&#10;\usepackage{amsthm}&#10;\usepackage{xcolor}&#10;\pagestyle{empty}&#10;\begin{document}&#10;&#10;&#10;$=0$&#10;\end{document}"/>
  <p:tag name="IGUANATEXSIZE" val="28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241.4698"/>
  <p:tag name="LATEXADDIN" val="\documentclass{article}&#10;\usepackage{amsmath}&#10;\usepackage{amssymb}&#10;\usepackage{amsthm}&#10;\usepackage{xcolor}&#10;\pagestyle{empty}&#10;\begin{document}&#10;&#10;&#10;$1v=$&#10;\end{document}"/>
  <p:tag name="IGUANATEXSIZE" val="28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186.7267"/>
  <p:tag name="LATEXADDIN" val="\documentclass{article}&#10;\usepackage{amsmath}&#10;\usepackage{amssymb}&#10;\usepackage{amsthm}&#10;\usepackage{xcolor}&#10;\pagestyle{empty}&#10;\begin{document}&#10;&#10;&#10;$v=$&#10;\end{document}"/>
  <p:tag name="IGUANATEXSIZE" val="28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568.429"/>
  <p:tag name="LATEXADDIN" val="\documentclass{article}&#10;\usepackage{amsmath}&#10;\usepackage{amssymb}&#10;\usepackage{amsthm}&#10;\usepackage{xcolor}&#10;\pagestyle{empty}&#10;\begin{document}&#10;&#10;&#10;$(\alpha^{-1}\alpha) v=$&#10;\end{document}"/>
  <p:tag name="IGUANATEXSIZE" val="28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79.1526"/>
  <p:tag name="LATEXADDIN" val="\documentclass{article}&#10;\usepackage{amsmath}&#10;\usepackage{amssymb}&#10;\usepackage{amsthm}&#10;\usepackage{xcolor}&#10;\pagestyle{empty}&#10;\begin{document}&#10;&#10;&#10;$(-1_{\mathbb{F}})\cdot v=-v$&#10;\end{document}"/>
  <p:tag name="IGUANATEXSIZE" val="28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978.6276"/>
  <p:tag name="LATEXADDIN" val="\documentclass{article}&#10;\usepackage{amsmath}&#10;\usepackage{amssymb}&#10;\usepackage{amsthm}&#10;\usepackage{xcolor}&#10;\pagestyle{empty}&#10;\begin{document}&#10;&#10;&#10;$(-1_{\mathbb{F}})\cdot v+v=0_V$&#10;\end{document}"/>
  <p:tag name="IGUANATEXSIZE" val="28"/>
  <p:tag name="IGUANATEXCURSOR" val="1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287.25"/>
  <p:tag name="OUTPUTDPI" val="1200"/>
  <p:tag name="LATEXADDIN" val="\documentclass{article}&#10;\usepackage{amsmath}&#10;\usepackage{amssymb}&#10;\usepackage{amsthm}&#10;\usepackage{xcolor}&#10;\pagestyle{empty}&#10;\begin{document}&#10;&#10;&#10;$v_i\cdot v_j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1.916"/>
  <p:tag name="ORIGINALWIDTH" val="1268.841"/>
  <p:tag name="LATEXADDIN" val="\documentclass{article}&#10;\usepackage{amsmath}&#10;\usepackage{amssymb}&#10;\usepackage{amsthm}&#10;\usepackage{xcolor}&#10;\pagestyle{empty}&#10;\begin{document}&#10;&#10;&#10;$&#10;\alpha\left(\begin{array}{c}&#10;x_{1}\\&#10;x_{2}\\&#10;\vdots\\&#10;x_{n}&#10;\end{array}\right)=\left(\begin{array}{c}&#10;\alpha x_{1}\\&#10;\alpha x_{2}\\&#10;\vdots\\&#10;\alpha x_{n}&#10;\end{array}\right)$&#10;\end{document}"/>
  <p:tag name="IGUANATEXSIZE" val="25"/>
  <p:tag name="IGUANATEXCURSOR" val="31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864.267"/>
  <p:tag name="LATEXADDIN" val="\documentclass{article}&#10;\usepackage{amsmath}&#10;\usepackage{amssymb}&#10;\usepackage{amsthm}&#10;\usepackage{xcolor}&#10;\pagestyle{empty}&#10;\begin{document}&#10;&#10;&#10;$(-1_{\mathbb{F}})\cdot v+v=(-1_{\mathbb{F}})\cdot v+1_{\mathbb{F}}\cdot v=$&#10;\end{document}"/>
  <p:tag name="IGUANATEXSIZE" val="28"/>
  <p:tag name="IGUANATEXCURSOR" val="21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953.1309"/>
  <p:tag name="LATEXADDIN" val="\documentclass{article}&#10;\usepackage{amsmath}&#10;\usepackage{amssymb}&#10;\usepackage{amsthm}&#10;\usepackage{xcolor}&#10;\pagestyle{empty}&#10;\begin{document}&#10;&#10;&#10;$((-1_{\mathbb{F}})+1_{\mathbb{F}})\cdot v=$&#10;\end{document}"/>
  <p:tag name="IGUANATEXSIZE" val="28"/>
  <p:tag name="IGUANATEXCURSOR" val="1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.2373"/>
  <p:tag name="ORIGINALWIDTH" val="396.7004"/>
  <p:tag name="LATEXADDIN" val="\documentclass{article}&#10;\usepackage{amsmath}&#10;\usepackage{amssymb}&#10;\usepackage{amsthm}&#10;\usepackage{xcolor}&#10;\pagestyle{empty}&#10;\begin{document}&#10;&#10;&#10;$0_{\mathbb{F}}\cdot v=$&#10;\end{document}"/>
  <p:tag name="IGUANATEXSIZE" val="28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32.7334"/>
  <p:tag name="LATEXADDIN" val="\documentclass{article}&#10;\usepackage{amsmath}&#10;\usepackage{amssymb}&#10;\usepackage{amsthm}&#10;\usepackage{xcolor}&#10;\pagestyle{empty}&#10;\begin{document}&#10;&#10;&#10;$0_{V}$&#10;\end{document}"/>
  <p:tag name="IGUANATEXSIZE" val="28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389.9513"/>
  <p:tag name="LATEXADDIN" val="\documentclass{article}&#10;\usepackage{amsmath}&#10;\usepackage{amssymb}&#10;\usepackage{amsthm}&#10;\usepackage{xcolor}&#10;\pagestyle{empty}&#10;\begin{document}&#10;&#10;&#10;$W\subseteq V$&#10;\end{document}"/>
  <p:tag name="IGUANATEXSIZE" val="28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61.1924"/>
  <p:tag name="LATEXADDIN" val="\documentclass{article}&#10;\usepackage{amsmath}&#10;\usepackage{amssymb}&#10;\usepackage{amsthm}&#10;\usepackage{xcolor}&#10;\pagestyle{empty}&#10;\begin{document}&#10;&#10;&#10;$V=\mathbb{F}[x] $&#10;\end{document}"/>
  <p:tag name="IGUANATEXSIZE" val="28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63.9295"/>
  <p:tag name="LATEXADDIN" val="\documentclass{article}&#10;\usepackage{amsmath}&#10;\usepackage{amssymb}&#10;\usepackage{amsthm}&#10;\usepackage{xcolor}&#10;\pagestyle{empty}&#10;\begin{document}&#10;&#10;&#10;$W=\mathbb{F}_n[x] $&#10;\end{document}"/>
  <p:tag name="IGUANATEXSIZE" val="28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 $&#10;\end{document}"/>
  <p:tag name="IGUANATEXSIZE" val="28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028.871"/>
  <p:tag name="LATEXADDIN" val="\documentclass{article}&#10;\usepackage{amsmath}&#10;\usepackage{amssymb}&#10;\usepackage{amsthm}&#10;\usepackage{xcolor}&#10;\pagestyle{empty}&#10;\begin{document}&#10;&#10;&#10;$W=V,\;W=\{0_V\} $&#10;\end{document}"/>
  <p:tag name="IGUANATEXSIZE" val="28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75.4406"/>
  <p:tag name="LATEXADDIN" val="\documentclass{article}&#10;\usepackage{amsmath}&#10;\usepackage{amssymb}&#10;\usepackage{amsthm}&#10;\usepackage{xcolor}&#10;\pagestyle{empty}&#10;\begin{document}&#10;&#10;&#10;$V=\mathbb{R}[x] $&#10;\end{document}"/>
  <p:tag name="IGUANATEXSIZE" val="28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50.99362"/>
  <p:tag name="LATEXADDIN" val="\documentclass{article}&#10;\usepackage{amsmath}&#10;\usepackage{amssymb}&#10;\usepackage{amsthm}&#10;\usepackage{xcolor}&#10;\pagestyle{empty}&#10;\begin{document}&#10;&#10;&#10;$\emptyset $&#10;\end{document}"/>
  <p:tag name="IGUANATEXSIZE" val="28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3.75"/>
  <p:tag name="OUTPUTDPI" val="1200"/>
  <p:tag name="LATEXADDIN" val="\documentclass{article}&#10;\usepackage{amsmath}&#10;\usepackage{amssymb}&#10;\usepackage{amsthm}&#10;\usepackage{xcolor}&#10;\pagestyle{empty}&#10;\begin{document}&#10;&#10;&#10;$V=\mathbb{R}^2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94.75"/>
  <p:tag name="OUTPUTDPI" val="1200"/>
  <p:tag name="LATEXADDIN" val="\documentclass{article}&#10;\usepackage{amsmath}&#10;\usepackage{amssymb}&#10;\usepackage{amsthm}&#10;\usepackage{xcolor}&#10;\pagestyle{empty}&#10;\begin{document}&#10;&#10;&#10;$&#10;W=\{(x,y)\,|\,x,y\geq0\}&#10;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.5"/>
  <p:tag name="ORIGINALWIDTH" val="1338"/>
  <p:tag name="OUTPUTDPI" val="1200"/>
  <p:tag name="LATEXADDIN" val="\documentclass{article}&#10;\usepackage{amsmath}&#10;\usepackage{amssymb}&#10;\usepackage{amsthm}&#10;\usepackage{xcolor}&#10;\pagestyle{empty}&#10;\begin{document}&#10;&#10;&#10;$\underset{\in \mathbb{R}}{-1}\cdot \underset{\in W}{(2,0)}=(-2,0)\notin W$&#10;\end{document}"/>
  <p:tag name="IGUANATEXSIZE" val="33"/>
  <p:tag name="IGUANATEXCURSOR" val="208"/>
  <p:tag name="TRANSPARENCY" val="True"/>
  <p:tag name="FILENAME" val=""/>
  <p:tag name="INPUTTYPE" val="0"/>
  <p:tag name="LATEXENGINEID" val="0"/>
  <p:tag name="TEMPFOLDER" val="c:\temp\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795.5"/>
  <p:tag name="OUTPUTDPI" val="1200"/>
  <p:tag name="LATEXADDIN" val="\documentclass{article}&#10;\usepackage{amsmath}&#10;\usepackage{amssymb}&#10;\usepackage{amsthm}&#10;\usepackage{xcolor}&#10;\pagestyle{empty}&#10;\begin{document}&#10;&#10;&#10;$&#10;W=\{(x,y)\,|\,x,y\geq0\:\textnormal{or }x,y\leq0\}$&#10;\end{document}"/>
  <p:tag name="IGUANATEXSIZE" val="33"/>
  <p:tag name="IGUANATEXCURSOR" val="195"/>
  <p:tag name="TRANSPARENCY" val="True"/>
  <p:tag name="FILENAME" val=""/>
  <p:tag name="INPUTTYPE" val="0"/>
  <p:tag name="LATEXENGINEID" val="0"/>
  <p:tag name="TEMPFOLDER" val="c:\temp\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.5"/>
  <p:tag name="ORIGINALWIDTH" val="1709.25"/>
  <p:tag name="OUTPUTDPI" val="1200"/>
  <p:tag name="LATEXADDIN" val="\documentclass{article}&#10;\usepackage{amsmath}&#10;\usepackage{amssymb}&#10;\usepackage{amsthm}&#10;\usepackage{xcolor}&#10;\pagestyle{empty}&#10;\begin{document}&#10;&#10;&#10;$&#10;\underset{\in W}{(2,4)}+\underset{\in W}{(-3,-3)}=(-1,1)\notin W&#10;$&#10;\end{document}"/>
  <p:tag name="IGUANATEXSIZE" val="33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3.75"/>
  <p:tag name="OUTPUTDPI" val="1200"/>
  <p:tag name="LATEXADDIN" val="\documentclass{article}&#10;\usepackage{amsmath}&#10;\usepackage{amssymb}&#10;\usepackage{amsthm}&#10;\usepackage{xcolor}&#10;\pagestyle{empty}&#10;\begin{document}&#10;&#10;&#10;$V=\mathbb{R}^2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389.9513"/>
  <p:tag name="LATEXADDIN" val="\documentclass{article}&#10;\usepackage{amsmath}&#10;\usepackage{amssymb}&#10;\usepackage{amsthm}&#10;\usepackage{xcolor}&#10;\pagestyle{empty}&#10;\begin{document}&#10;&#10;&#10;$W\subseteq V$&#10;\end{document}"/>
  <p:tag name="IGUANATEXSIZE" val="28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123.7346"/>
  <p:tag name="LATEXADDIN" val="\documentclass{article}&#10;\usepackage{amsmath}&#10;\usepackage{amssymb}&#10;\usepackage{amsthm}&#10;\usepackage{xcolor}&#10;\pagestyle{empty}&#10;\begin{document}&#10;&#10;&#10;$W$&#10;\end{document}"/>
  <p:tag name="IGUANATEXSIZE" val="28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328.459"/>
  <p:tag name="LATEXADDIN" val="\documentclass{article}&#10;\usepackage{amsmath}&#10;\usepackage{amssymb}&#10;\usepackage{amsthm}&#10;\usepackage{xcolor}&#10;\pagestyle{empty}&#10;\begin{document}&#10;&#10;&#10;$\mathbb{F}=\mathbb{R}$&#10;\end{document}"/>
  <p:tag name="IGUANATEXSIZE" val="28"/>
  <p:tag name="IGUANATEXCURSOR" val="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722.1597"/>
  <p:tag name="LATEXADDIN" val="\documentclass{article}&#10;\usepackage{amsmath}&#10;\usepackage{amssymb}&#10;\usepackage{amsthm}&#10;\usepackage{xcolor}&#10;\pagestyle{empty}&#10;\begin{document}&#10;&#10;&#10;$w_1+w_2\in W$&#10;\end{document}"/>
  <p:tag name="IGUANATEXSIZE" val="25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814.023"/>
  <p:tag name="LATEXADDIN" val="\documentclass{article}&#10;\usepackage{amsmath}&#10;\usepackage{amssymb}&#10;\usepackage{amsthm}&#10;\usepackage{xcolor}&#10;\pagestyle{empty}&#10;\begin{document}&#10;&#10;&#10;$(w_1+w_2)+w_3=w_1+(w_2+w_3)$&#10;\end{document}"/>
  <p:tag name="IGUANATEXSIZE" val="25"/>
  <p:tag name="IGUANATEXCURSOR" val="1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1032.621"/>
  <p:tag name="LATEXADDIN" val="\documentclass{article}&#10;\usepackage{amsmath}&#10;\usepackage{amssymb}&#10;\usepackage{amsthm}&#10;\usepackage{xcolor}&#10;\pagestyle{empty}&#10;\begin{document}&#10;&#10;&#10;$w_1+w_2=w_2+w_1$&#10;\end{document}"/>
  <p:tag name="IGUANATEXSIZE" val="25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556.4305"/>
  <p:tag name="LATEXADDIN" val="\documentclass{article}&#10;\usepackage{amsmath}&#10;\usepackage{amssymb}&#10;\usepackage{amsthm}&#10;\usepackage{xcolor}&#10;\pagestyle{empty}&#10;\begin{document}&#10;&#10;&#10;$  w+0=w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450.6936"/>
  <p:tag name="LATEXADDIN" val="\documentclass{article}&#10;\usepackage{amsmath}&#10;\usepackage{amssymb}&#10;\usepackage{amsthm}&#10;\usepackage{xcolor}&#10;\pagestyle{empty}&#10;\begin{document}&#10;&#10;&#10;$\alpha w\in W$&#10;\end{document}"/>
  <p:tag name="IGUANATEXSIZE" val="25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834.6457"/>
  <p:tag name="LATEXADDIN" val="\documentclass{article}&#10;\usepackage{amsmath}&#10;\usepackage{amssymb}&#10;\usepackage{amsthm}&#10;\usepackage{xcolor}&#10;\pagestyle{empty}&#10;\begin{document}&#10;&#10;&#10;$(\alpha \beta) w=\alpha (\beta w)$&#10;\end{document}"/>
  <p:tag name="IGUANATEXSIZE" val="25"/>
  <p:tag name="IGUANATEXCURSOR" val="17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.9872"/>
  <p:tag name="ORIGINALWIDTH" val="455.943"/>
  <p:tag name="LATEXADDIN" val="\documentclass{article}&#10;\usepackage{amsmath}&#10;\usepackage{amssymb}&#10;\usepackage{amsthm}&#10;\usepackage{xcolor}&#10;\pagestyle{empty}&#10;\begin{document}&#10;&#10;&#10;$1_{\mathbb{F}}w=w$&#10;\end{document}"/>
  <p:tag name="IGUANATEXSIZE" val="25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371.579"/>
  <p:tag name="LATEXADDIN" val="\documentclass{article}&#10;\usepackage{amsmath}&#10;\usepackage{amssymb}&#10;\usepackage{amsthm}&#10;\usepackage{xcolor}&#10;\pagestyle{empty}&#10;\begin{document}&#10;&#10;&#10;$\alpha(w_1+w_2)=\alpha w_1 +\alpha w_2$&#10;\end{document}"/>
  <p:tag name="IGUANATEXSIZE" val="25"/>
  <p:tag name="IGUANATEXCURSOR" val="1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140.607"/>
  <p:tag name="LATEXADDIN" val="\documentclass{article}&#10;\usepackage{amsmath}&#10;\usepackage{amssymb}&#10;\usepackage{amsthm}&#10;\usepackage{xcolor}&#10;\pagestyle{empty}&#10;\begin{document}&#10;&#10;&#10;$(\alpha+\beta)w=\alpha w+\beta w$&#10;\end{document}"/>
  <p:tag name="IGUANATEXSIZE" val="25"/>
  <p:tag name="IGUANATEXCURSOR" val="1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17.6603"/>
  <p:tag name="LATEXADDIN" val="\documentclass{article}&#10;\usepackage{amsmath}&#10;\usepackage{amssymb}&#10;\usepackage{amsthm}&#10;\usepackage{xcolor}&#10;\pagestyle{empty}&#10;\begin{document}&#10;&#10;&#10;$p_1(x)+p_2(x)$&#10;\end{document}"/>
  <p:tag name="IGUANATEXSIZE" val="25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340.4574"/>
  <p:tag name="LATEXADDIN" val="\documentclass{article}&#10;\usepackage{amsmath}&#10;\usepackage{amssymb}&#10;\usepackage{amsthm}&#10;\usepackage{xcolor}&#10;\pagestyle{empty}&#10;\begin{document}&#10;&#10;&#10;$ 0\in W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51.4061"/>
  <p:tag name="LATEXADDIN" val="\documentclass{article}&#10;\usepackage{amsmath}&#10;\usepackage{amssymb}&#10;\usepackage{amsthm}&#10;\usepackage{xcolor}&#10;\pagestyle{empty}&#10;\begin{document}&#10;&#10;&#10;$  w+(-w)=0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371.9535"/>
  <p:tag name="LATEXADDIN" val="\documentclass{article}&#10;\usepackage{amsmath}&#10;\usepackage{amssymb}&#10;\usepackage{amsthm}&#10;\usepackage{xcolor}&#10;\pagestyle{empty}&#10;\begin{document}&#10;&#10;&#10;$ w\in W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57.1803"/>
  <p:tag name="LATEXADDIN" val="\documentclass{article}&#10;\usepackage{amsmath}&#10;\usepackage{amssymb}&#10;\usepackage{amsthm}&#10;\usepackage{xcolor}&#10;\pagestyle{empty}&#10;\begin{document}&#10;&#10;&#10;$ (-w)\in W$&#10;\end{document}"/>
  <p:tag name="IGUANATEXSIZE" val="25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389.9513"/>
  <p:tag name="LATEXADDIN" val="\documentclass{article}&#10;\usepackage{amsmath}&#10;\usepackage{amssymb}&#10;\usepackage{amsthm}&#10;\usepackage{xcolor}&#10;\pagestyle{empty}&#10;\begin{document}&#10;&#10;&#10;$W\subseteq V$&#10;\end{document}"/>
  <p:tag name="IGUANATEXSIZE" val="28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389.9513"/>
  <p:tag name="LATEXADDIN" val="\documentclass{article}&#10;\usepackage{amsmath}&#10;\usepackage{amssymb}&#10;\usepackage{amsthm}&#10;\usepackage{xcolor}&#10;\pagestyle{empty}&#10;\begin{document}&#10;&#10;&#10;$W\subseteq V$&#10;\end{document}"/>
  <p:tag name="IGUANATEXSIZE" val="28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123.7346"/>
  <p:tag name="LATEXADDIN" val="\documentclass{article}&#10;\usepackage{amsmath}&#10;\usepackage{amssymb}&#10;\usepackage{amsthm}&#10;\usepackage{xcolor}&#10;\pagestyle{empty}&#10;\begin{document}&#10;&#10;&#10;$W$&#10;\end{document}"/>
  <p:tag name="IGUANATEXSIZE" val="28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529.809"/>
  <p:tag name="LATEXADDIN" val="\documentclass{article}&#10;\usepackage{amsmath}&#10;\usepackage{amssymb}&#10;\usepackage{amsthm}&#10;\usepackage{xcolor}&#10;\pagestyle{empty}&#10;\begin{document}&#10;&#10;&#10;$\forall w_1,w_2\in W:w_1+w_2\in W$&#10;\end{document}"/>
  <p:tag name="IGUANATEXSIZE" val="25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305.9617"/>
  <p:tag name="LATEXADDIN" val="\documentclass{article}&#10;\usepackage{amsmath}&#10;\usepackage{amssymb}&#10;\usepackage{amsthm}&#10;\usepackage{xcolor}&#10;\pagestyle{empty}&#10;\begin{document}&#10;&#10;&#10;$\alpha f(x)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340.4574"/>
  <p:tag name="LATEXADDIN" val="\documentclass{article}&#10;\usepackage{amsmath}&#10;\usepackage{amssymb}&#10;\usepackage{amsthm}&#10;\usepackage{xcolor}&#10;\pagestyle{empty}&#10;\begin{document}&#10;&#10;&#10;$0\in W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350.581"/>
  <p:tag name="LATEXADDIN" val="\documentclass{article}&#10;\usepackage{amsmath}&#10;\usepackage{amssymb}&#10;\usepackage{amsthm}&#10;\usepackage{xcolor}&#10;\pagestyle{empty}&#10;\begin{document}&#10;&#10;&#10;$\forall w\in W, \alpha\in \mathbb{F}: \alpha w\in W$&#10;\end{document}"/>
  <p:tag name="IGUANATEXSIZE" val="25"/>
  <p:tag name="IGUANATEXCURSOR" val="1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389.9513"/>
  <p:tag name="LATEXADDIN" val="\documentclass{article}&#10;\usepackage{amsmath}&#10;\usepackage{amssymb}&#10;\usepackage{amsthm}&#10;\usepackage{xcolor}&#10;\pagestyle{empty}&#10;\begin{document}&#10;&#10;&#10;$W\subseteq V$&#10;\end{document}"/>
  <p:tag name="IGUANATEXSIZE" val="28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126.359"/>
  <p:tag name="LATEXADDIN" val="\documentclass{article}&#10;\usepackage{amsmath}&#10;\usepackage{amssymb}&#10;\usepackage{amsthm}&#10;\usepackage{xcolor}&#10;\pagestyle{empty}&#10;\begin{document}&#10;&#10;&#10;$-w=(-1_{\mathbb{F}})\cdot w\in W$&#10;\end{document}"/>
  <p:tag name="IGUANATEXSIZE" val="28"/>
  <p:tag name="IGUANATEXCURSOR" val="17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389.9513"/>
  <p:tag name="LATEXADDIN" val="\documentclass{article}&#10;\usepackage{amsmath}&#10;\usepackage{amssymb}&#10;\usepackage{amsthm}&#10;\usepackage{xcolor}&#10;\pagestyle{empty}&#10;\begin{document}&#10;&#10;&#10;$W\subseteq V$&#10;\end{document}"/>
  <p:tag name="IGUANATEXSIZE" val="28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722.1597"/>
  <p:tag name="LATEXADDIN" val="\documentclass{article}&#10;\usepackage{amsmath}&#10;\usepackage{amssymb}&#10;\usepackage{amsthm}&#10;\usepackage{xcolor}&#10;\pagestyle{empty}&#10;\begin{document}&#10;&#10;&#10;$w_1+w_2\in W$&#10;\end{document}"/>
  <p:tag name="IGUANATEXSIZE" val="25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814.023"/>
  <p:tag name="LATEXADDIN" val="\documentclass{article}&#10;\usepackage{amsmath}&#10;\usepackage{amssymb}&#10;\usepackage{amsthm}&#10;\usepackage{xcolor}&#10;\pagestyle{empty}&#10;\begin{document}&#10;&#10;&#10;$(w_1+w_2)+w_3=w_1+(w_2+w_3)$&#10;\end{document}"/>
  <p:tag name="IGUANATEXSIZE" val="25"/>
  <p:tag name="IGUANATEXCURSOR" val="1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1032.621"/>
  <p:tag name="LATEXADDIN" val="\documentclass{article}&#10;\usepackage{amsmath}&#10;\usepackage{amssymb}&#10;\usepackage{amsthm}&#10;\usepackage{xcolor}&#10;\pagestyle{empty}&#10;\begin{document}&#10;&#10;&#10;$w_1+w_2=w_2+w_1$&#10;\end{document}"/>
  <p:tag name="IGUANATEXSIZE" val="25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3198.35"/>
  <p:tag name="LATEXADDIN" val="\documentclass{article}&#10;\usepackage{amsmath}&#10;\usepackage{amssymb}&#10;\usepackage{amsthm}&#10;\usepackage{xcolor}&#10;\pagestyle{empty}&#10;\begin{document}&#10;&#10;&#10;$\left(1+x^{2}-5x^{3}\right)+\left(2+3x-x^{2}+4x^{9}\right)=3+3x-5x^{3}+4x^{9}$&#10;\end{document}"/>
  <p:tag name="IGUANATEXSIZE" val="25"/>
  <p:tag name="IGUANATEXCURSOR" val="22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556.4305"/>
  <p:tag name="LATEXADDIN" val="\documentclass{article}&#10;\usepackage{amsmath}&#10;\usepackage{amssymb}&#10;\usepackage{amsthm}&#10;\usepackage{xcolor}&#10;\pagestyle{empty}&#10;\begin{document}&#10;&#10;&#10;$  w+0=w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450.6936"/>
  <p:tag name="LATEXADDIN" val="\documentclass{article}&#10;\usepackage{amsmath}&#10;\usepackage{amssymb}&#10;\usepackage{amsthm}&#10;\usepackage{xcolor}&#10;\pagestyle{empty}&#10;\begin{document}&#10;&#10;&#10;$\alpha w\in W$&#10;\end{document}"/>
  <p:tag name="IGUANATEXSIZE" val="25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834.6457"/>
  <p:tag name="LATEXADDIN" val="\documentclass{article}&#10;\usepackage{amsmath}&#10;\usepackage{amssymb}&#10;\usepackage{amsthm}&#10;\usepackage{xcolor}&#10;\pagestyle{empty}&#10;\begin{document}&#10;&#10;&#10;$(\alpha \beta) w=\alpha (\beta w)$&#10;\end{document}"/>
  <p:tag name="IGUANATEXSIZE" val="25"/>
  <p:tag name="IGUANATEXCURSOR" val="17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.9872"/>
  <p:tag name="ORIGINALWIDTH" val="455.943"/>
  <p:tag name="LATEXADDIN" val="\documentclass{article}&#10;\usepackage{amsmath}&#10;\usepackage{amssymb}&#10;\usepackage{amsthm}&#10;\usepackage{xcolor}&#10;\pagestyle{empty}&#10;\begin{document}&#10;&#10;&#10;$1_{\mathbb{F}}w=w$&#10;\end{document}"/>
  <p:tag name="IGUANATEXSIZE" val="25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371.579"/>
  <p:tag name="LATEXADDIN" val="\documentclass{article}&#10;\usepackage{amsmath}&#10;\usepackage{amssymb}&#10;\usepackage{amsthm}&#10;\usepackage{xcolor}&#10;\pagestyle{empty}&#10;\begin{document}&#10;&#10;&#10;$\alpha(w_1+w_2)=\alpha w_1 +\alpha w_2$&#10;\end{document}"/>
  <p:tag name="IGUANATEXSIZE" val="25"/>
  <p:tag name="IGUANATEXCURSOR" val="1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140.607"/>
  <p:tag name="LATEXADDIN" val="\documentclass{article}&#10;\usepackage{amsmath}&#10;\usepackage{amssymb}&#10;\usepackage{amsthm}&#10;\usepackage{xcolor}&#10;\pagestyle{empty}&#10;\begin{document}&#10;&#10;&#10;$(\alpha+\beta)w=\alpha w+\beta w$&#10;\end{document}"/>
  <p:tag name="IGUANATEXSIZE" val="25"/>
  <p:tag name="IGUANATEXCURSOR" val="1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340.4574"/>
  <p:tag name="LATEXADDIN" val="\documentclass{article}&#10;\usepackage{amsmath}&#10;\usepackage{amssymb}&#10;\usepackage{amsthm}&#10;\usepackage{xcolor}&#10;\pagestyle{empty}&#10;\begin{document}&#10;&#10;&#10;$ 0\in W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51.4061"/>
  <p:tag name="LATEXADDIN" val="\documentclass{article}&#10;\usepackage{amsmath}&#10;\usepackage{amssymb}&#10;\usepackage{amsthm}&#10;\usepackage{xcolor}&#10;\pagestyle{empty}&#10;\begin{document}&#10;&#10;&#10;$  w+(-w)=0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371.9535"/>
  <p:tag name="LATEXADDIN" val="\documentclass{article}&#10;\usepackage{amsmath}&#10;\usepackage{amssymb}&#10;\usepackage{amsthm}&#10;\usepackage{xcolor}&#10;\pagestyle{empty}&#10;\begin{document}&#10;&#10;&#10;$ w\in W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57.1803"/>
  <p:tag name="LATEXADDIN" val="\documentclass{article}&#10;\usepackage{amsmath}&#10;\usepackage{amssymb}&#10;\usepackage{amsthm}&#10;\usepackage{xcolor}&#10;\pagestyle{empty}&#10;\begin{document}&#10;&#10;&#10;$ (-w)\in W$&#10;\end{document}"/>
  <p:tag name="IGUANATEXSIZE" val="25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1714.286"/>
  <p:tag name="LATEXADDIN" val="\documentclass{article}&#10;\usepackage{amsmath}&#10;\usepackage{amssymb}&#10;\usepackage{amsthm}&#10;\usepackage{xcolor}&#10;\pagestyle{empty}&#10;\begin{document}&#10;&#10;&#10;$2\cdot (1+x+4x^6)=2+2x+8x^6$&#10;\end{document}"/>
  <p:tag name="IGUANATEXSIZE" val="25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521.25"/>
  <p:tag name="OUTPUTDPI" val="1200"/>
  <p:tag name="LATEXADDIN" val="\documentclass{article}&#10;\usepackage{amsmath}&#10;\usepackage{amssymb}&#10;\usepackage{amsthm}&#10;\usepackage{xcolor}&#10;\pagestyle{empty}&#10;\begin{document}&#10;&#10;&#10;$V=\mathbb{C}^{2\times 2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333.5"/>
  <p:tag name="OUTPUTDPI" val="1200"/>
  <p:tag name="LATEXADDIN" val="\documentclass{article}&#10;\usepackage{amsmath}&#10;\usepackage{amssymb}&#10;\usepackage{amsthm}&#10;\usepackage{xcolor}&#10;\pagestyle{empty}&#10;\begin{document}&#10;&#10;&#10;$&#10;W=\{\left(\begin{array}{cc}&#10;a &amp; 0\\&#10;0 &amp; 0&#10;\end{array}\right)|a\in\mathbb{C}\}$&#10;\end{document}"/>
  <p:tag name="IGUANATEXSIZE" val="33"/>
  <p:tag name="IGUANATEXCURSOR" val="222"/>
  <p:tag name="TRANSPARENCY" val="True"/>
  <p:tag name="FILENAME" val=""/>
  <p:tag name="INPUTTYPE" val="0"/>
  <p:tag name="LATEXENGINEID" val="0"/>
  <p:tag name="TEMPFOLDER" val="c:\temp\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689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0&amp; 0\\&#10;0&amp; 0 &#10;\end{pmatrix}&#10;\in W&#10;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340.4574"/>
  <p:tag name="LATEXADDIN" val="\documentclass{article}&#10;\usepackage{amsmath}&#10;\usepackage{amssymb}&#10;\usepackage{amsthm}&#10;\usepackage{xcolor}&#10;\pagestyle{empty}&#10;\begin{document}&#10;&#10;&#10;$0\in W$&#10;\end{document}"/>
  <p:tag name="IGUANATEXSIZE" val="33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521.25"/>
  <p:tag name="OUTPUTDPI" val="1200"/>
  <p:tag name="LATEXADDIN" val="\documentclass{article}&#10;\usepackage{amsmath}&#10;\usepackage{amssymb}&#10;\usepackage{amsthm}&#10;\usepackage{xcolor}&#10;\pagestyle{empty}&#10;\begin{document}&#10;&#10;&#10;$V=\mathbb{C}^{2\times 2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333.5"/>
  <p:tag name="OUTPUTDPI" val="1200"/>
  <p:tag name="LATEXADDIN" val="\documentclass{article}&#10;\usepackage{amsmath}&#10;\usepackage{amssymb}&#10;\usepackage{amsthm}&#10;\usepackage{xcolor}&#10;\pagestyle{empty}&#10;\begin{document}&#10;&#10;&#10;$&#10;W=\{\left(\begin{array}{cc}&#10;a &amp; 0\\&#10;0 &amp; 0&#10;\end{array}\right)|a\in\mathbb{C}\}$&#10;\end{document}"/>
  <p:tag name="IGUANATEXSIZE" val="33"/>
  <p:tag name="IGUANATEXCURSOR" val="222"/>
  <p:tag name="TRANSPARENCY" val="True"/>
  <p:tag name="FILENAME" val=""/>
  <p:tag name="INPUTTYPE" val="0"/>
  <p:tag name="LATEXENGINEID" val="0"/>
  <p:tag name="TEMPFOLDER" val="c:\temp\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1433.25"/>
  <p:tag name="OUTPUTDPI" val="1200"/>
  <p:tag name="LATEXADDIN" val="\documentclass{article}&#10;\usepackage{amsmath}&#10;\usepackage{amssymb}&#10;\usepackage{amsthm}&#10;\usepackage{xcolor}&#10;\pagestyle{empty}&#10;\begin{document}&#10;&#10;&#10;$\forall w_1,w_2,W:w_1+w_2\in W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28.047"/>
  <p:tag name="LATEXADDIN" val="\documentclass{article}&#10;\usepackage{amsmath}&#10;\usepackage{amssymb}&#10;\usepackage{amsthm}&#10;\usepackage{xcolor}&#10;\pagestyle{empty}&#10;\begin{document}&#10;&#10;&#10;$a_0+a_1x+a_2 x^2 +\cdots +a_Nx^N$&#10;\end{document}"/>
  <p:tag name="IGUANATEXSIZE" val="20"/>
  <p:tag name="IGUANATEXCURSOR" val="17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632.9208"/>
  <p:tag name="LATEXADDIN" val="\documentclass{article}&#10;\usepackage{amsmath}&#10;\usepackage{amssymb}&#10;\usepackage{amsthm}&#10;\usepackage{xcolor}&#10;\pagestyle{empty}&#10;\begin{document}&#10;&#10;&#10;$A_1,A_2\in W$&#10;\end{document}"/>
  <p:tag name="IGUANATEXSIZE" val="33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234.346"/>
  <p:tag name="LATEXADDIN" val="\documentclass{article}&#10;\usepackage{amsmath}&#10;\usepackage{amssymb}&#10;\usepackage{amsthm}&#10;\usepackage{xcolor}&#10;\pagestyle{empty}&#10;\begin{document}&#10;&#10;&#10;$&#10;\begin{pmatrix}&#10;a_1 &amp; 0\\&#10;0&amp; 0 &#10;\end{pmatrix}&#10;+&#10;\begin{pmatrix}&#10;a_2 &amp; 0\\&#10;0&amp; 0 &#10;\end{pmatrix}&#10;=&#10;$&#10;\end{document}"/>
  <p:tag name="IGUANATEXSIZE" val="33"/>
  <p:tag name="IGUANATEXCURSOR" val="2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130.4837"/>
  <p:tag name="LATEXADDIN" val="\documentclass{article}&#10;\usepackage{amsmath}&#10;\usepackage{amssymb}&#10;\usepackage{amsthm}&#10;\usepackage{xcolor}&#10;\pagestyle{empty}&#10;\begin{document}&#10;&#10;&#10;$A_1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130.4837"/>
  <p:tag name="LATEXADDIN" val="\documentclass{article}&#10;\usepackage{amsmath}&#10;\usepackage{amssymb}&#10;\usepackage{amsthm}&#10;\usepackage{xcolor}&#10;\pagestyle{empty}&#10;\begin{document}&#10;&#10;&#10;$A_1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238.4702"/>
  <p:tag name="LATEXADDIN" val="\documentclass{article}&#10;\usepackage{amsmath}&#10;\usepackage{amssymb}&#10;\usepackage{amsthm}&#10;\usepackage{xcolor}&#10;\pagestyle{empty}&#10;\begin{document}&#10;&#10;&#10;$\in W$&#10;\end{document}"/>
  <p:tag name="IGUANATEXSIZE" val="33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714.6606"/>
  <p:tag name="LATEXADDIN" val="\documentclass{article}&#10;\usepackage{amsmath}&#10;\usepackage{amssymb}&#10;\usepackage{amsthm}&#10;\usepackage{xcolor}&#10;\pagestyle{empty}&#10;\begin{document}&#10;&#10;&#10;$&#10;\begin{pmatrix}&#10;a_1+a_2 &amp; 0\\&#10;0&amp; 0 &#10;\end{pmatrix}&#10;$&#10;\end{document}"/>
  <p:tag name="IGUANATEXSIZE" val="33"/>
  <p:tag name="IGUANATEXCURSOR" val="19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521.25"/>
  <p:tag name="OUTPUTDPI" val="1200"/>
  <p:tag name="LATEXADDIN" val="\documentclass{article}&#10;\usepackage{amsmath}&#10;\usepackage{amssymb}&#10;\usepackage{amsthm}&#10;\usepackage{xcolor}&#10;\pagestyle{empty}&#10;\begin{document}&#10;&#10;&#10;$V=\mathbb{C}^{2\times 2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333.5"/>
  <p:tag name="OUTPUTDPI" val="1200"/>
  <p:tag name="LATEXADDIN" val="\documentclass{article}&#10;\usepackage{amsmath}&#10;\usepackage{amssymb}&#10;\usepackage{amsthm}&#10;\usepackage{xcolor}&#10;\pagestyle{empty}&#10;\begin{document}&#10;&#10;&#10;$&#10;W=\{\left(\begin{array}{cc}&#10;a &amp; 0\\&#10;0 &amp; 0&#10;\end{array}\right)|a\in\mathbb{C}\}$&#10;\end{document}"/>
  <p:tag name="IGUANATEXSIZE" val="33"/>
  <p:tag name="IGUANATEXCURSOR" val="222"/>
  <p:tag name="TRANSPARENCY" val="True"/>
  <p:tag name="FILENAME" val=""/>
  <p:tag name="INPUTTYPE" val="0"/>
  <p:tag name="LATEXENGINEID" val="0"/>
  <p:tag name="TEMPFOLDER" val="c:\temp\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31.6835"/>
  <p:tag name="LATEXADDIN" val="\documentclass{article}&#10;\usepackage{amsmath}&#10;\usepackage{amssymb}&#10;\usepackage{amsthm}&#10;\usepackage{xcolor}&#10;\pagestyle{empty}&#10;\begin{document}&#10;&#10;&#10;$V=\mathbb{R}_2[x] $&#10;\end{document}"/>
  <p:tag name="IGUANATEXSIZE" val="28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729"/>
  <p:tag name="OUTPUTDPI" val="1200"/>
  <p:tag name="LATEXADDIN" val="\documentclass{article}&#10;\usepackage{amsmath}&#10;\usepackage{amssymb}&#10;\usepackage{amsthm}&#10;\usepackage{xcolor}&#10;\pagestyle{empty}&#10;\begin{document}&#10;&#10;&#10;$A\in W,\alpha \in \mathbb{C}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656.9178"/>
  <p:tag name="LATEXADDIN" val="\documentclass{article}&#10;\usepackage{amsmath}&#10;\usepackage{amssymb}&#10;\usepackage{amsthm}&#10;\usepackage{xcolor}&#10;\pagestyle{empty}&#10;\begin{document}&#10;&#10;&#10;$&#10;\alpha&#10;\begin{pmatrix}&#10;a &amp; 0\\&#10;0&amp; 0 &#10;\end{pmatrix}&#10;=&#10;$&#10;\end{document}"/>
  <p:tag name="IGUANATEXSIZE" val="33"/>
  <p:tag name="IGUANATEXCURSOR" val="1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1350.75"/>
  <p:tag name="OUTPUTDPI" val="1200"/>
  <p:tag name="LATEXADDIN" val="\documentclass{article}&#10;\usepackage{amsmath}&#10;\usepackage{amssymb}&#10;\usepackage{amsthm}&#10;\usepackage{xcolor}&#10;\pagestyle{empty}&#10;\begin{document}&#10;&#10;&#10;$\forall w\in W, \alpha\in \mathbb{F}: \alpha w\in W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773.1534"/>
  <p:tag name="LATEXADDIN" val="\documentclass{article}&#10;\usepackage{amsmath}&#10;\usepackage{amssymb}&#10;\usepackage{amsthm}&#10;\usepackage{xcolor}&#10;\pagestyle{empty}&#10;\begin{document}&#10;&#10;&#10;$&#10;\begin{pmatrix}&#10;\alpha a &amp; 0\\&#10;0&amp; 0 &#10;\end{pmatrix}&#10;\in W&#10;$&#10;\end{document}"/>
  <p:tag name="IGUANATEXSIZE" val="33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86.23921"/>
  <p:tag name="LATEXADDIN" val="\documentclass{article}&#10;\usepackage{amsmath}&#10;\usepackage{amssymb}&#10;\usepackage{amsthm}&#10;\usepackage{xcolor}&#10;\pagestyle{empty}&#10;\begin{document}&#10;&#10;&#10;$\mathbb{R}$&#10;\end{document}"/>
  <p:tag name="IGUANATEXSIZE" val="33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394.4507"/>
  <p:tag name="LATEXADDIN" val="\documentclass{article}&#10;\usepackage{amsmath}&#10;\usepackage{amssymb}&#10;\usepackage{amsthm}&#10;\usepackage{xcolor}&#10;\pagestyle{empty}&#10;\begin{document}&#10;&#10;&#10;$V=\mathbb{R}^{3}$&#10;\end{document}"/>
  <p:tag name="IGUANATEXSIZE" val="33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1464.567"/>
  <p:tag name="LATEXADDIN" val="\documentclass{article}&#10;\usepackage{amsmath}&#10;\usepackage{amssymb}&#10;\usepackage{amsthm}&#10;\usepackage{xcolor}&#10;\pagestyle{empty}&#10;\begin{document}&#10;&#10;&#10;$&#10;W=\left\{ \left(\begin{array}{c}&#10;x\\&#10;x\\&#10;z&#10;\end{array}\right):\,x,z\in\mathbb{R}\right\} $&#10;\end{document}"/>
  <p:tag name="IGUANATEXSIZE" val="22"/>
  <p:tag name="IGUANATEXCURSOR" val="2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86.23921"/>
  <p:tag name="LATEXADDIN" val="\documentclass{article}&#10;\usepackage{amsmath}&#10;\usepackage{amssymb}&#10;\usepackage{amsthm}&#10;\usepackage{xcolor}&#10;\pagestyle{empty}&#10;\begin{document}&#10;&#10;&#10;$\mathbb{R}$&#10;\end{document}"/>
  <p:tag name="IGUANATEXSIZE" val="33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394.4507"/>
  <p:tag name="LATEXADDIN" val="\documentclass{article}&#10;\usepackage{amsmath}&#10;\usepackage{amssymb}&#10;\usepackage{amsthm}&#10;\usepackage{xcolor}&#10;\pagestyle{empty}&#10;\begin{document}&#10;&#10;&#10;$V=\mathbb{R}^{3}$&#10;\end{document}"/>
  <p:tag name="IGUANATEXSIZE" val="33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328.459"/>
  <p:tag name="LATEXADDIN" val="\documentclass{article}&#10;\usepackage{amsmath}&#10;\usepackage{amssymb}&#10;\usepackage{amsthm}&#10;\usepackage{xcolor}&#10;\pagestyle{empty}&#10;\begin{document}&#10;&#10;&#10;$\mathbb{F}=\mathbb{R}$&#10;\end{document}"/>
  <p:tag name="IGUANATEXSIZE" val="28"/>
  <p:tag name="IGUANATEXCURSOR" val="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1464.567"/>
  <p:tag name="LATEXADDIN" val="\documentclass{article}&#10;\usepackage{amsmath}&#10;\usepackage{amssymb}&#10;\usepackage{amsthm}&#10;\usepackage{xcolor}&#10;\pagestyle{empty}&#10;\begin{document}&#10;&#10;&#10;$&#10;W=\left\{ \left(\begin{array}{c}&#10;x\\&#10;x\\&#10;z&#10;\end{array}\right):\,x,z\in\mathbb{R}\right\} $&#10;\end{document}"/>
  <p:tag name="IGUANATEXSIZE" val="22"/>
  <p:tag name="IGUANATEXCURSOR" val="2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976.003"/>
  <p:tag name="LATEXADDIN" val="\documentclass{article}&#10;\usepackage{amsmath}&#10;\usepackage{amssymb}&#10;\usepackage{amsthm}&#10;\usepackage{xcolor}&#10;\pagestyle{empty}&#10;\begin{document}&#10;&#10;&#10;$&#10;0\left(\begin{array}{c}&#10;1\\&#10;1\\&#10;0&#10;\end{array}\right)+0\left(\begin{array}{c}&#10;0\\&#10;0\\&#10;1&#10;\end{array}\right)=&#10;\left(\begin{array}{c}&#10;0\\&#10;0\\&#10;0&#10;\end{array}\right)\in W&#10;$&#10;\end{document}"/>
  <p:tag name="IGUANATEXSIZE" val="22"/>
  <p:tag name="IGUANATEXCURSOR" val="2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340.4574"/>
  <p:tag name="LATEXADDIN" val="\documentclass{article}&#10;\usepackage{amsmath}&#10;\usepackage{amssymb}&#10;\usepackage{amsthm}&#10;\usepackage{xcolor}&#10;\pagestyle{empty}&#10;\begin{document}&#10;&#10;&#10;$0\in W$&#10;\end{document}"/>
  <p:tag name="IGUANATEXSIZE" val="33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2019.498"/>
  <p:tag name="LATEXADDIN" val="\documentclass{article}&#10;\usepackage{amsmath}&#10;\usepackage{amssymb}&#10;\usepackage{amsthm}&#10;\usepackage{xcolor}&#10;\pagestyle{empty}&#10;\begin{document}&#10;&#10;&#10;$=\left\{ x\left(\begin{array}{c}&#10;1\\&#10;1\\&#10;0&#10;\end{array}\right)+z\left(\begin{array}{c}&#10;0\\&#10;0\\&#10;1&#10;\end{array}\right):\,x,z\in\mathbb{R}\right\} $&#10;\end{document}"/>
  <p:tag name="IGUANATEXSIZE" val="22"/>
  <p:tag name="IGUANATEXCURSOR" val="2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86.23921"/>
  <p:tag name="LATEXADDIN" val="\documentclass{article}&#10;\usepackage{amsmath}&#10;\usepackage{amssymb}&#10;\usepackage{amsthm}&#10;\usepackage{xcolor}&#10;\pagestyle{empty}&#10;\begin{document}&#10;&#10;&#10;$\mathbb{R}$&#10;\end{document}"/>
  <p:tag name="IGUANATEXSIZE" val="33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394.4507"/>
  <p:tag name="LATEXADDIN" val="\documentclass{article}&#10;\usepackage{amsmath}&#10;\usepackage{amssymb}&#10;\usepackage{amsthm}&#10;\usepackage{xcolor}&#10;\pagestyle{empty}&#10;\begin{document}&#10;&#10;&#10;$V=\mathbb{R}^{3}$&#10;\end{document}"/>
  <p:tag name="IGUANATEXSIZE" val="33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1464.567"/>
  <p:tag name="LATEXADDIN" val="\documentclass{article}&#10;\usepackage{amsmath}&#10;\usepackage{amssymb}&#10;\usepackage{amsthm}&#10;\usepackage{xcolor}&#10;\pagestyle{empty}&#10;\begin{document}&#10;&#10;&#10;$&#10;W=\left\{ \left(\begin{array}{c}&#10;x\\&#10;x\\&#10;z&#10;\end{array}\right):\,x,z\in\mathbb{R}\right\} $&#10;\end{document}"/>
  <p:tag name="IGUANATEXSIZE" val="22"/>
  <p:tag name="IGUANATEXCURSOR" val="2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2019.498"/>
  <p:tag name="LATEXADDIN" val="\documentclass{article}&#10;\usepackage{amsmath}&#10;\usepackage{amssymb}&#10;\usepackage{amsthm}&#10;\usepackage{xcolor}&#10;\pagestyle{empty}&#10;\begin{document}&#10;&#10;&#10;$=\left\{ x\left(\begin{array}{c}&#10;1\\&#10;1\\&#10;0&#10;\end{array}\right)+z\left(\begin{array}{c}&#10;0\\&#10;0\\&#10;1&#10;\end{array}\right):\,x,z\in\mathbb{R}\right\} $&#10;\end{document}"/>
  <p:tag name="IGUANATEXSIZE" val="22"/>
  <p:tag name="IGUANATEXCURSOR" val="2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1433.25"/>
  <p:tag name="OUTPUTDPI" val="1200"/>
  <p:tag name="LATEXADDIN" val="\documentclass{article}&#10;\usepackage{amsmath}&#10;\usepackage{amssymb}&#10;\usepackage{amsthm}&#10;\usepackage{xcolor}&#10;\pagestyle{empty}&#10;\begin{document}&#10;&#10;&#10;$\forall w_1,w_2,W:w_1+w_2\in W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369.7038"/>
  <p:tag name="LATEXADDIN" val="\documentclass{article}&#10;\usepackage{amsmath}&#10;\usepackage{amssymb}&#10;\usepackage{amsthm}&#10;\usepackage{xcolor}&#10;\pagestyle{empty}&#10;\begin{document}&#10;&#10;&#10;$v_1+v_2$&#10;\end{document}"/>
  <p:tag name="IGUANATEXSIZE" val="28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4077.99"/>
  <p:tag name="LATEXADDIN" val="\documentclass{article}&#10;\usepackage{amsmath}&#10;\usepackage{amssymb}&#10;\usepackage{amsthm}&#10;\usepackage{xcolor}&#10;\pagestyle{empty}&#10;\begin{document}&#10;&#10;&#10;$\left(a_0+a_1x+a_2x^2\right)+\left(b_0+b_1x+b_2x^2\right)=(a_0+b_0)+(a_1+b_1)x+(a_2+b_2)x^2$&#10;\end{document}"/>
  <p:tag name="IGUANATEXSIZE" val="25"/>
  <p:tag name="IGUANATEXCURSOR" val="2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877.39"/>
  <p:tag name="LATEXADDIN" val="\documentclass{article}&#10;\usepackage{amsmath}&#10;\usepackage{amssymb}&#10;\usepackage{amsthm}&#10;\usepackage{xcolor}&#10;\pagestyle{empty}&#10;\begin{document}&#10;&#10;&#10;$x_1\left(\begin{array}{c}&#10;1\\&#10;1\\&#10;0&#10;\end{array}\right)+z_1\left(\begin{array}{c}&#10;0\\&#10;0\\&#10;1&#10;\end{array}\right),&#10;\;&#10;x_2\left(\begin{array}{c}&#10;1\\&#10;1\\&#10;0&#10;\end{array}\right)+z_2\left(\begin{array}{c}&#10;0\\&#10;0\\&#10;1&#10;\end{array}\right)&#10;\in W$&#10;\end{document}"/>
  <p:tag name="IGUANATEXSIZE" val="22"/>
  <p:tag name="IGUANATEXCURSOR" val="3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934.008"/>
  <p:tag name="LATEXADDIN" val="\documentclass{article}&#10;\usepackage{amsmath}&#10;\usepackage{amssymb}&#10;\usepackage{amsthm}&#10;\usepackage{xcolor}&#10;\pagestyle{empty}&#10;\begin{document}&#10;&#10;&#10;$(x_1+x_2)\left(\begin{array}{c}&#10;1\\&#10;1\\&#10;0&#10;\end{array}\right)+(z_1+z_2)\left(\begin{array}{c}&#10;0\\&#10;0\\&#10;1&#10;\end{array}\right)$&#10;\end{document}"/>
  <p:tag name="IGUANATEXSIZE" val="25"/>
  <p:tag name="IGUANATEXCURSOR" val="21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27.4841"/>
  <p:tag name="LATEXADDIN" val="\documentclass{article}&#10;\usepackage{amsmath}&#10;\usepackage{amssymb}&#10;\usepackage{amsthm}&#10;\usepackage{xcolor}&#10;\pagestyle{empty}&#10;\begin{document}&#10;&#10;&#10;$w_1$&#10;\end{document}"/>
  <p:tag name="IGUANATEXSIZE" val="20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30.4837"/>
  <p:tag name="LATEXADDIN" val="\documentclass{article}&#10;\usepackage{amsmath}&#10;\usepackage{amssymb}&#10;\usepackage{amsthm}&#10;\usepackage{xcolor}&#10;\pagestyle{empty}&#10;\begin{document}&#10;&#10;&#10;$w_2$&#10;\end{document}"/>
  <p:tag name="IGUANATEXSIZE" val="20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563.9295"/>
  <p:tag name="LATEXADDIN" val="\documentclass{article}&#10;\usepackage{amsmath}&#10;\usepackage{amssymb}&#10;\usepackage{amsthm}&#10;\usepackage{xcolor}&#10;\pagestyle{empty}&#10;\begin{document}&#10;&#10;&#10;$w_1+w_2=$&#10;\end{document}"/>
  <p:tag name="IGUANATEXSIZE" val="25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238.4702"/>
  <p:tag name="LATEXADDIN" val="\documentclass{article}&#10;\usepackage{amsmath}&#10;\usepackage{amssymb}&#10;\usepackage{amsthm}&#10;\usepackage{xcolor}&#10;\pagestyle{empty}&#10;\begin{document}&#10;&#10;&#10;$\in W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86.23921"/>
  <p:tag name="LATEXADDIN" val="\documentclass{article}&#10;\usepackage{amsmath}&#10;\usepackage{amssymb}&#10;\usepackage{amsthm}&#10;\usepackage{xcolor}&#10;\pagestyle{empty}&#10;\begin{document}&#10;&#10;&#10;$\mathbb{R}$&#10;\end{document}"/>
  <p:tag name="IGUANATEXSIZE" val="33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394.4507"/>
  <p:tag name="LATEXADDIN" val="\documentclass{article}&#10;\usepackage{amsmath}&#10;\usepackage{amssymb}&#10;\usepackage{amsthm}&#10;\usepackage{xcolor}&#10;\pagestyle{empty}&#10;\begin{document}&#10;&#10;&#10;$V=\mathbb{R}^{3}$&#10;\end{document}"/>
  <p:tag name="IGUANATEXSIZE" val="33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1464.567"/>
  <p:tag name="LATEXADDIN" val="\documentclass{article}&#10;\usepackage{amsmath}&#10;\usepackage{amssymb}&#10;\usepackage{amsthm}&#10;\usepackage{xcolor}&#10;\pagestyle{empty}&#10;\begin{document}&#10;&#10;&#10;$&#10;W=\left\{ \left(\begin{array}{c}&#10;x\\&#10;x\\&#10;z&#10;\end{array}\right):\,x,z\in\mathbb{R}\right\} $&#10;\end{document}"/>
  <p:tag name="IGUANATEXSIZE" val="22"/>
  <p:tag name="IGUANATEXCURSOR" val="2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2019.498"/>
  <p:tag name="LATEXADDIN" val="\documentclass{article}&#10;\usepackage{amsmath}&#10;\usepackage{amssymb}&#10;\usepackage{amsthm}&#10;\usepackage{xcolor}&#10;\pagestyle{empty}&#10;\begin{document}&#10;&#10;&#10;$=\left\{ x\left(\begin{array}{c}&#10;1\\&#10;1\\&#10;0&#10;\end{array}\right)+z\left(\begin{array}{c}&#10;0\\&#10;0\\&#10;1&#10;\end{array}\right):\,x,z\in\mathbb{R}\right\} $&#10;\end{document}"/>
  <p:tag name="IGUANATEXSIZE" val="22"/>
  <p:tag name="IGUANATEXCURSOR" val="2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2392.201"/>
  <p:tag name="LATEXADDIN" val="\documentclass{article}&#10;\usepackage{amsmath}&#10;\usepackage{amssymb}&#10;\usepackage{amsthm}&#10;\usepackage{xcolor}&#10;\pagestyle{empty}&#10;\begin{document}&#10;&#10;&#10;$\alpha \cdot (a_0+a_1x+a_2x^2)=\alpha a_0+\alpha a_1x+\alpha a_2x^2$&#10;\end{document}"/>
  <p:tag name="IGUANATEXSIZE" val="25"/>
  <p:tag name="IGUANATEXCURSOR" val="1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417.323"/>
  <p:tag name="LATEXADDIN" val="\documentclass{article}&#10;\usepackage{amsmath}&#10;\usepackage{amssymb}&#10;\usepackage{amsthm}&#10;\usepackage{xcolor}&#10;\pagestyle{empty}&#10;\begin{document}&#10;&#10;&#10;$x\left(\begin{array}{c}&#10;1\\&#10;1\\&#10;0&#10;\end{array}\right)+z\left(\begin{array}{c}&#10;0\\&#10;0\\&#10;1&#10;\end{array}\right)&#10;\in W$&#10;\end{document}"/>
  <p:tag name="IGUANATEXSIZE" val="22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442.82"/>
  <p:tag name="LATEXADDIN" val="\documentclass{article}&#10;\usepackage{amsmath}&#10;\usepackage{amssymb}&#10;\usepackage{amsthm}&#10;\usepackage{xcolor}&#10;\pagestyle{empty}&#10;\begin{document}&#10;&#10;&#10;$(\alpha x)\left(\begin{array}{c}&#10;1\\&#10;1\\&#10;0&#10;\end{array}\right)+(\alpha z)\left(\begin{array}{c}&#10;0\\&#10;0\\&#10;1&#10;\end{array}\right)$&#10;\end{document}"/>
  <p:tag name="IGUANATEXSIZE" val="25"/>
  <p:tag name="IGUANATEXCURSOR" val="21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83.23961"/>
  <p:tag name="LATEXADDIN" val="\documentclass{article}&#10;\usepackage{amsmath}&#10;\usepackage{amssymb}&#10;\usepackage{amsthm}&#10;\usepackage{xcolor}&#10;\pagestyle{empty}&#10;\begin{document}&#10;&#10;&#10;$w$&#10;\end{document}"/>
  <p:tag name="IGUANATEXSIZE" val="20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292.4635"/>
  <p:tag name="LATEXADDIN" val="\documentclass{article}&#10;\usepackage{amsmath}&#10;\usepackage{amssymb}&#10;\usepackage{amsthm}&#10;\usepackage{xcolor}&#10;\pagestyle{empty}&#10;\begin{document}&#10;&#10;&#10;$\alpha w=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238.4702"/>
  <p:tag name="LATEXADDIN" val="\documentclass{article}&#10;\usepackage{amsmath}&#10;\usepackage{amssymb}&#10;\usepackage{amsthm}&#10;\usepackage{xcolor}&#10;\pagestyle{empty}&#10;\begin{document}&#10;&#10;&#10;$\in W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1350.75"/>
  <p:tag name="OUTPUTDPI" val="1200"/>
  <p:tag name="LATEXADDIN" val="\documentclass{article}&#10;\usepackage{amsmath}&#10;\usepackage{amssymb}&#10;\usepackage{amsthm}&#10;\usepackage{xcolor}&#10;\pagestyle{empty}&#10;\begin{document}&#10;&#10;&#10;$\forall w\in W, \alpha\in \mathbb{F}: \alpha w\in W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15.7105"/>
  <p:tag name="LATEXADDIN" val="\documentclass{article}&#10;\usepackage{amsmath}&#10;\usepackage{amssymb}&#10;\usepackage{amsthm}&#10;\usepackage{xcolor}&#10;\pagestyle{empty}&#10;\begin{document}&#10;&#10;&#10;$\alpha\in  \mathbb{R}$&#10;\end{document}"/>
  <p:tag name="IGUANATEXSIZE" val="25"/>
  <p:tag name="IGUANATEXCURSOR" val="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86.23921"/>
  <p:tag name="LATEXADDIN" val="\documentclass{article}&#10;\usepackage{amsmath}&#10;\usepackage{amssymb}&#10;\usepackage{amsthm}&#10;\usepackage{xcolor}&#10;\pagestyle{empty}&#10;\begin{document}&#10;&#10;&#10;$\mathbb{R}$&#10;\end{document}"/>
  <p:tag name="IGUANATEXSIZE" val="33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31.6835"/>
  <p:tag name="LATEXADDIN" val="\documentclass{article}&#10;\usepackage{amsmath}&#10;\usepackage{amssymb}&#10;\usepackage{amsthm}&#10;\usepackage{xcolor}&#10;\pagestyle{empty}&#10;\begin{document}&#10;&#10;&#10;$V=\mathbb{R}_2[x]$&#10;\end{document}"/>
  <p:tag name="IGUANATEXSIZE" val="33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851.1436"/>
  <p:tag name="LATEXADDIN" val="\documentclass{article}&#10;\usepackage{amsmath}&#10;\usepackage{amssymb}&#10;\usepackage{amsthm}&#10;\usepackage{xcolor}&#10;\pagestyle{empty}&#10;\begin{document}&#10;&#10;&#10;$a_0+a_1x+a_2 x^2 $&#10;\end{document}"/>
  <p:tag name="IGUANATEXSIZE" val="20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446.569"/>
  <p:tag name="LATEXADDIN" val="\documentclass{article}&#10;\usepackage{amsmath}&#10;\usepackage{amssymb}&#10;\usepackage{amsthm}&#10;\usepackage{xcolor}&#10;\pagestyle{empty}&#10;\begin{document}&#10;&#10;&#10;$&#10;W=\left\{ p(x)\in V\mid p(5)=0\right\} $&#10;\end{document}"/>
  <p:tag name="IGUANATEXSIZE" val="33"/>
  <p:tag name="IGUANATEXCURSOR" val="1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1016.873"/>
  <p:tag name="LATEXADDIN" val="\documentclass{article}&#10;\usepackage{amsmath}&#10;\usepackage{amssymb}&#10;\usepackage{amsthm}&#10;\usepackage{xcolor}&#10;\pagestyle{empty}&#10;\begin{document}&#10;&#10;&#10;$p(x)=2+3x-x^2$&#10;\end{document}"/>
  <p:tag name="IGUANATEXSIZE" val="25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1411.323"/>
  <p:tag name="LATEXADDIN" val="\documentclass{article}&#10;\usepackage{amsmath}&#10;\usepackage{amssymb}&#10;\usepackage{amsthm}&#10;\usepackage{xcolor}&#10;\pagestyle{empty}&#10;\begin{document}&#10;&#10;&#10;$p(5)=2+3\cdot5-5^2=-8$&#10;\end{document}"/>
  <p:tag name="IGUANATEXSIZE" val="25"/>
  <p:tag name="IGUANATEXCURSOR" val="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1310.836"/>
  <p:tag name="LATEXADDIN" val="\documentclass{article}&#10;\usepackage{amsmath}&#10;\usepackage{amssymb}&#10;\usepackage{amsthm}&#10;\usepackage{xcolor}&#10;\pagestyle{empty}&#10;\begin{document}&#10;&#10;&#10;$p(x)=2+3x-x^2\not\in W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86.23921"/>
  <p:tag name="LATEXADDIN" val="\documentclass{article}&#10;\usepackage{amsmath}&#10;\usepackage{amssymb}&#10;\usepackage{amsthm}&#10;\usepackage{xcolor}&#10;\pagestyle{empty}&#10;\begin{document}&#10;&#10;&#10;$\mathbb{R}$&#10;\end{document}"/>
  <p:tag name="IGUANATEXSIZE" val="33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31.6835"/>
  <p:tag name="LATEXADDIN" val="\documentclass{article}&#10;\usepackage{amsmath}&#10;\usepackage{amssymb}&#10;\usepackage{amsthm}&#10;\usepackage{xcolor}&#10;\pagestyle{empty}&#10;\begin{document}&#10;&#10;&#10;$V=\mathbb{R}_2[x]$&#10;\end{document}"/>
  <p:tag name="IGUANATEXSIZE" val="33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446.569"/>
  <p:tag name="LATEXADDIN" val="\documentclass{article}&#10;\usepackage{amsmath}&#10;\usepackage{amssymb}&#10;\usepackage{amsthm}&#10;\usepackage{xcolor}&#10;\pagestyle{empty}&#10;\begin{document}&#10;&#10;&#10;$&#10;W=\left\{ p(x)\in V\mid p(5)=0\right\} $&#10;\end{document}"/>
  <p:tag name="IGUANATEXSIZE" val="33"/>
  <p:tag name="IGUANATEXCURSOR" val="1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1079.115"/>
  <p:tag name="LATEXADDIN" val="\documentclass{article}&#10;\usepackage{amsmath}&#10;\usepackage{amssymb}&#10;\usepackage{amsthm}&#10;\usepackage{xcolor}&#10;\pagestyle{empty}&#10;\begin{document}&#10;&#10;&#10;$p(x)=0+0x+0x^2$&#10;\end{document}"/>
  <p:tag name="IGUANATEXSIZE" val="33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340.4574"/>
  <p:tag name="LATEXADDIN" val="\documentclass{article}&#10;\usepackage{amsmath}&#10;\usepackage{amssymb}&#10;\usepackage{amsthm}&#10;\usepackage{xcolor}&#10;\pagestyle{empty}&#10;\begin{document}&#10;&#10;&#10;$0\in W$&#10;\end{document}"/>
  <p:tag name="IGUANATEXSIZE" val="33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1466.817"/>
  <p:tag name="LATEXADDIN" val="\documentclass{article}&#10;\usepackage{amsmath}&#10;\usepackage{amssymb}&#10;\usepackage{amsthm}&#10;\usepackage{xcolor}&#10;\pagestyle{empty}&#10;\begin{document}&#10;&#10;&#10;$p(5)=0+0\cdot 5+0\cdot 5^2=0$&#10;\end{document}"/>
  <p:tag name="IGUANATEXSIZE" val="33"/>
  <p:tag name="IGUANATEXCURSOR" val="1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42.9321"/>
  <p:tag name="LATEXADDIN" val="\documentclass{article}&#10;\usepackage{amsmath}&#10;\usepackage{amssymb}&#10;\usepackage{amsthm}&#10;\usepackage{xcolor}&#10;\pagestyle{empty}&#10;\begin{document}&#10;&#10;&#10;$V=\mathbb{R}_n[x] $&#10;\end{document}"/>
  <p:tag name="IGUANATEXSIZE" val="28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1433.25"/>
  <p:tag name="OUTPUTDPI" val="1200"/>
  <p:tag name="LATEXADDIN" val="\documentclass{article}&#10;\usepackage{amsmath}&#10;\usepackage{amssymb}&#10;\usepackage{amsthm}&#10;\usepackage{xcolor}&#10;\pagestyle{empty}&#10;\begin{document}&#10;&#10;&#10;$\forall w_1,w_2,W:w_1+w_2\in W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915.6355"/>
  <p:tag name="LATEXADDIN" val="\documentclass{article}&#10;\usepackage{amsmath}&#10;\usepackage{amssymb}&#10;\usepackage{amsthm}&#10;\usepackage{xcolor}&#10;\pagestyle{empty}&#10;\begin{document}&#10;&#10;&#10;$p_1(x),p_2(x)\in W$&#10;\end{document}"/>
  <p:tag name="IGUANATEXSIZE" val="33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067.117"/>
  <p:tag name="LATEXADDIN" val="\documentclass{article}&#10;\usepackage{amsmath}&#10;\usepackage{amssymb}&#10;\usepackage{amsthm}&#10;\usepackage{xcolor}&#10;\pagestyle{empty}&#10;\begin{document}&#10;&#10;&#10;$p_1(5)=0,p_2(5)=0$&#10;\end{document}"/>
  <p:tag name="IGUANATEXSIZE" val="33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378.328"/>
  <p:tag name="LATEXADDIN" val="\documentclass{article}&#10;\usepackage{amsmath}&#10;\usepackage{amssymb}&#10;\usepackage{amsthm}&#10;\usepackage{xcolor}&#10;\pagestyle{empty}&#10;\begin{document}&#10;&#10;&#10;$p_1(5)+p_2(5)=0+0=0$&#10;\end{document}"/>
  <p:tag name="IGUANATEXSIZE" val="33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012.373"/>
  <p:tag name="LATEXADDIN" val="\documentclass{article}&#10;\usepackage{amsmath}&#10;\usepackage{amssymb}&#10;\usepackage{amsthm}&#10;\usepackage{xcolor}&#10;\pagestyle{empty}&#10;\begin{document}&#10;&#10;&#10;$p_1(x)+p_2(x)\in W$&#10;\end{document}"/>
  <p:tag name="IGUANATEXSIZE" val="33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86.23921"/>
  <p:tag name="LATEXADDIN" val="\documentclass{article}&#10;\usepackage{amsmath}&#10;\usepackage{amssymb}&#10;\usepackage{amsthm}&#10;\usepackage{xcolor}&#10;\pagestyle{empty}&#10;\begin{document}&#10;&#10;&#10;$\mathbb{R}$&#10;\end{document}"/>
  <p:tag name="IGUANATEXSIZE" val="33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31.6835"/>
  <p:tag name="LATEXADDIN" val="\documentclass{article}&#10;\usepackage{amsmath}&#10;\usepackage{amssymb}&#10;\usepackage{amsthm}&#10;\usepackage{xcolor}&#10;\pagestyle{empty}&#10;\begin{document}&#10;&#10;&#10;$V=\mathbb{R}_2[x]$&#10;\end{document}"/>
  <p:tag name="IGUANATEXSIZE" val="33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328.459"/>
  <p:tag name="LATEXADDIN" val="\documentclass{article}&#10;\usepackage{amsmath}&#10;\usepackage{amssymb}&#10;\usepackage{amsthm}&#10;\usepackage{xcolor}&#10;\pagestyle{empty}&#10;\begin{document}&#10;&#10;&#10;$\mathbb{F}=\mathbb{R}$&#10;\end{document}"/>
  <p:tag name="IGUANATEXSIZE" val="28"/>
  <p:tag name="IGUANATEXCURSOR" val="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446.569"/>
  <p:tag name="LATEXADDIN" val="\documentclass{article}&#10;\usepackage{amsmath}&#10;\usepackage{amssymb}&#10;\usepackage{amsthm}&#10;\usepackage{xcolor}&#10;\pagestyle{empty}&#10;\begin{document}&#10;&#10;&#10;$&#10;W=\left\{ p(x)\in V\mid p(5)=0\right\} $&#10;\end{document}"/>
  <p:tag name="IGUANATEXSIZE" val="33"/>
  <p:tag name="IGUANATEXCURSOR" val="1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876.6404"/>
  <p:tag name="LATEXADDIN" val="\documentclass{article}&#10;\usepackage{amsmath}&#10;\usepackage{amssymb}&#10;\usepackage{amsthm}&#10;\usepackage{xcolor}&#10;\pagestyle{empty}&#10;\begin{document}&#10;&#10;&#10;$p(x)\in W,\alpha \in \mathbb{R}$&#10;\end{document}"/>
  <p:tag name="IGUANATEXSIZE" val="33"/>
  <p:tag name="IGUANATEXCURSOR" val="1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49.9438"/>
  <p:tag name="LATEXADDIN" val="\documentclass{article}&#10;\usepackage{amsmath}&#10;\usepackage{amssymb}&#10;\usepackage{amsthm}&#10;\usepackage{xcolor}&#10;\pagestyle{empty}&#10;\begin{document}&#10;&#10;&#10;$p(5)=0$&#10;\end{document}"/>
  <p:tag name="IGUANATEXSIZE" val="33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919.385"/>
  <p:tag name="LATEXADDIN" val="\documentclass{article}&#10;\usepackage{amsmath}&#10;\usepackage{amssymb}&#10;\usepackage{amsthm}&#10;\usepackage{xcolor}&#10;\pagestyle{empty}&#10;\begin{document}&#10;&#10;&#10;$\alpha p(5)=\alpha \cdot 0=0$&#10;\end{document}"/>
  <p:tag name="IGUANATEXSIZE" val="33"/>
  <p:tag name="IGUANATEXCURSOR" val="1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88.6764"/>
  <p:tag name="LATEXADDIN" val="\documentclass{article}&#10;\usepackage{amsmath}&#10;\usepackage{amssymb}&#10;\usepackage{amsthm}&#10;\usepackage{xcolor}&#10;\pagestyle{empty}&#10;\begin{document}&#10;&#10;&#10;$\alpha p(x)\in W$&#10;\end{document}"/>
  <p:tag name="IGUANATEXSIZE" val="33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1350.75"/>
  <p:tag name="OUTPUTDPI" val="1200"/>
  <p:tag name="LATEXADDIN" val="\documentclass{article}&#10;\usepackage{amsmath}&#10;\usepackage{amssymb}&#10;\usepackage{amsthm}&#10;\usepackage{xcolor}&#10;\pagestyle{empty}&#10;\begin{document}&#10;&#10;&#10;$\forall w\in W, \alpha\in \mathbb{F}: \alpha w\in W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86.23921"/>
  <p:tag name="LATEXADDIN" val="\documentclass{article}&#10;\usepackage{amsmath}&#10;\usepackage{amssymb}&#10;\usepackage{amsthm}&#10;\usepackage{xcolor}&#10;\pagestyle{empty}&#10;\begin{document}&#10;&#10;&#10;$\mathbb{R}$&#10;\end{document}"/>
  <p:tag name="IGUANATEXSIZE" val="33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574.803"/>
  <p:tag name="LATEXADDIN" val="\documentclass{article}&#10;\usepackage{amsmath}&#10;\usepackage{amssymb}&#10;\usepackage{amsthm}&#10;\usepackage{xcolor}&#10;\pagestyle{empty}&#10;\begin{document}&#10;&#10;&#10;$a_0+a_1x+a_2 x^2 +\cdots +a_nx^n$&#10;\end{document}"/>
  <p:tag name="IGUANATEXSIZE" val="20"/>
  <p:tag name="IGUANATEXCURSOR" val="17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31.6835"/>
  <p:tag name="LATEXADDIN" val="\documentclass{article}&#10;\usepackage{amsmath}&#10;\usepackage{amssymb}&#10;\usepackage{amsthm}&#10;\usepackage{xcolor}&#10;\pagestyle{empty}&#10;\begin{document}&#10;&#10;&#10;$V=\mathbb{R}_2[x]$&#10;\end{document}"/>
  <p:tag name="IGUANATEXSIZE" val="33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446.569"/>
  <p:tag name="LATEXADDIN" val="\documentclass{article}&#10;\usepackage{amsmath}&#10;\usepackage{amssymb}&#10;\usepackage{amsthm}&#10;\usepackage{xcolor}&#10;\pagestyle{empty}&#10;\begin{document}&#10;&#10;&#10;$&#10;W=\left\{ p(x)\in V\mid p(5)=0\right\} $&#10;\end{document}"/>
  <p:tag name="IGUANATEXSIZE" val="33"/>
  <p:tag name="IGUANATEXCURSOR" val="1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84.7019"/>
  <p:tag name="LATEXADDIN" val="\documentclass{article}&#10;\usepackage{amsmath}&#10;\usepackage{amssymb}&#10;\usepackage{amsthm}&#10;\usepackage{xcolor}&#10;\pagestyle{empty}&#10;\begin{document}&#10;&#10;&#10;$Ax=0$&#10;\end{document}"/>
  <p:tag name="IGUANATEXSIZE" val="28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42.1822"/>
  <p:tag name="LATEXADDIN" val="\documentclass{article}&#10;\usepackage{amsmath}&#10;\usepackage{amssymb}&#10;\usepackage{amsthm}&#10;\usepackage{xcolor}&#10;\pagestyle{empty}&#10;\begin{document}&#10;&#10;&#10;$A\in\mathbb{F}^{m\times n}$&#10;\end{document}"/>
  <p:tag name="IGUANATEXSIZE" val="28"/>
  <p:tag name="IGUANATEXCURSOR" val="1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05.6993"/>
  <p:tag name="LATEXADDIN" val="\documentclass{article}&#10;\usepackage{amsmath}&#10;\usepackage{amssymb}&#10;\usepackage{amsthm}&#10;\usepackage{xcolor}&#10;\pagestyle{empty}&#10;\begin{document}&#10;&#10;&#10;$\text{Null}(A)$&#10;\end{document}"/>
  <p:tag name="IGUANATEXSIZE" val="28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550.806"/>
  <p:tag name="LATEXADDIN" val="\documentclass{article}&#10;\usepackage{amsmath}&#10;\usepackage{amssymb}&#10;\usepackage{amsthm}&#10;\usepackage{xcolor}&#10;\pagestyle{empty}&#10;\begin{document}&#10;&#10;&#10;$\text{Null}(A)=\left\{ v\in\mathbb{F}^{n}\mid Av=0\right\} $&#10;\end{document}"/>
  <p:tag name="IGUANATEXSIZE" val="28"/>
  <p:tag name="IGUANATEXCURSOR" val="2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31.9835"/>
  <p:tag name="LATEXADDIN" val="\documentclass{article}&#10;\usepackage{amsmath}&#10;\usepackage{amssymb}&#10;\usepackage{amsthm}&#10;\usepackage{xcolor}&#10;\pagestyle{empty}&#10;\begin{document}&#10;&#10;&#10;$\mathbb{F}^{ n}$&#10;\end{document}"/>
  <p:tag name="IGUANATEXSIZE" val="28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87.2141"/>
  <p:tag name="LATEXADDIN" val="\documentclass{article}&#10;\usepackage{amsmath}&#10;\usepackage{amssymb}&#10;\usepackage{amsthm}&#10;\usepackage{xcolor}&#10;\pagestyle{empty}&#10;\begin{document}&#10;&#10;&#10;$N(A)$&#10;\end{document}"/>
  <p:tag name="IGUANATEXSIZE" val="28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\mathbb{R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3.75"/>
  <p:tag name="OUTPUTDPI" val="1200"/>
  <p:tag name="LATEXADDIN" val="\documentclass{article}&#10;\usepackage{amsmath}&#10;\usepackage{amssymb}&#10;\usepackage{amsthm}&#10;\usepackage{xcolor}&#10;\pagestyle{empty}&#10;\begin{document}&#10;&#10;&#10;$V=\mathbb{R}^2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3280.84"/>
  <p:tag name="LATEXADDIN" val="\documentclass{article}&#10;\usepackage{amsmath}&#10;\usepackage{amssymb}&#10;\usepackage{amsthm}&#10;\usepackage{xcolor}&#10;\pagestyle{empty}&#10;\begin{document}&#10;&#10;&#10;$a_0+a_1x+a_2 x^2 +\cdots +a_nx^n=b_0+b_1x+b_2 x^2 +\cdots +b_nx^n$&#10;\end{document}"/>
  <p:tag name="IGUANATEXSIZE" val="20"/>
  <p:tag name="IGUANATEXCURSOR" val="2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333.333"/>
  <p:tag name="LATEXADDIN" val="\documentclass{article}&#10;\usepackage{amsmath}&#10;\usepackage{amssymb}&#10;\usepackage{amsthm}&#10;\usepackage{xcolor}&#10;\pagestyle{empty}&#10;\begin{document}&#10;&#10;&#10;$&#10;W=\left\{&#10;\begin{pmatrix}&#10;x_1\\x_2&#10;\end{pmatrix}&#10;|\, &#10;x_2=3x_1&#10;\right\}&#10;$&#10;\end{document}"/>
  <p:tag name="IGUANATEXSIZE" val="28"/>
  <p:tag name="IGUANATEXCURSOR" val="20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16.5"/>
  <p:tag name="OUTPUTDPI" val="1200"/>
  <p:tag name="LATEXADDIN" val="\documentclass{article}&#10;\usepackage{amsmath}&#10;\usepackage{amssymb}&#10;\usepackage{amsthm}&#10;\usepackage{xcolor}&#10;\pagestyle{empty}&#10;\begin{document}&#10;&#10;&#10;$&#10;A=(3,-1)&#10;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909.636"/>
  <p:tag name="LATEXADDIN" val="\documentclass{article}&#10;\usepackage{amsmath}&#10;\usepackage{amssymb}&#10;\usepackage{amsthm}&#10;\usepackage{xcolor}&#10;\pagestyle{empty}&#10;\begin{document}&#10;&#10;&#10;$W=\left\{&#10;\begin{pmatrix}&#10;x_1\\x_2&#10;\end{pmatrix}&#10;|\, &#10;x_2=3x_1&#10;\right\}&#10;=\left\{&#10;\begin{pmatrix}&#10;x_1\\x_2&#10;\end{pmatrix}&#10;|\, &#10;3x_1-x_2=0&#10;\right\}&#10;=&#10;$&#10;\end{document}"/>
  <p:tag name="IGUANATEXSIZE" val="25"/>
  <p:tag name="IGUANATEXCURSOR" val="2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474.316"/>
  <p:tag name="LATEXADDIN" val="\documentclass{article}&#10;\usepackage{amsmath}&#10;\usepackage{amssymb}&#10;\usepackage{amsthm}&#10;\usepackage{xcolor}&#10;\pagestyle{empty}&#10;\begin{document}&#10;&#10;&#10;$\left\{&#10;\begin{pmatrix}&#10;x_1\\x_2&#10;\end{pmatrix}&#10;|\, &#10;(3,-1)&#10;\begin{pmatrix}&#10;x_1\\x_2&#10;\end{pmatrix}=0&#10;\right\}$&#10;\end{document}"/>
  <p:tag name="IGUANATEXSIZE" val="25"/>
  <p:tag name="IGUANATEXCURSOR" val="24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84.7019"/>
  <p:tag name="LATEXADDIN" val="\documentclass{article}&#10;\usepackage{amsmath}&#10;\usepackage{amssymb}&#10;\usepackage{amsthm}&#10;\usepackage{xcolor}&#10;\pagestyle{empty}&#10;\begin{document}&#10;&#10;&#10;$&#10;Ax=0&#10;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05.6993"/>
  <p:tag name="LATEXADDIN" val="\documentclass{article}&#10;\usepackage{amsmath}&#10;\usepackage{amssymb}&#10;\usepackage{amsthm}&#10;\usepackage{xcolor}&#10;\pagestyle{empty}&#10;\begin{document}&#10;&#10;&#10;$\text{Null}(A)$&#10;\end{document}"/>
  <p:tag name="IGUANATEXSIZE" val="28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\mathbb{R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394.4507"/>
  <p:tag name="LATEXADDIN" val="\documentclass{article}&#10;\usepackage{amsmath}&#10;\usepackage{amssymb}&#10;\usepackage{amsthm}&#10;\usepackage{xcolor}&#10;\pagestyle{empty}&#10;\begin{document}&#10;&#10;&#10;$V=\mathbb{R}^3$&#10;\end{document}"/>
  <p:tag name="IGUANATEXSIZE" val="33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447.694"/>
  <p:tag name="LATEXADDIN" val="\documentclass{article}&#10;\usepackage{amsmath}&#10;\usepackage{amssymb}&#10;\usepackage{amsthm}&#10;\usepackage{xcolor}&#10;\pagestyle{empty}&#10;\begin{document}&#10;&#10;&#10;$&#10;W=\left\{ \left(x_{1},x_{2},x_{3}\right)\in V\mid\begin{array}{c}&#10;x_{1}+x_{2}+x_{3}=0\\&#10;2x_{1}-4x_{3}=0&#10;\end{array}\right\} $&#10;\end{document}"/>
  <p:tag name="IGUANATEXSIZE" val="28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070.116"/>
  <p:tag name="LATEXADDIN" val="\documentclass{article}&#10;\usepackage{amsmath}&#10;\usepackage{amssymb}&#10;\usepackage{amsthm}&#10;\usepackage{xcolor}&#10;\pagestyle{empty}&#10;\begin{document}&#10;&#10;&#10;$&#10;A=\left(\begin{array}{ccc}&#10;1 &amp; 1 &amp; 1\\&#10;2 &amp; 0 &amp; -4&#10;\end{array}\right)&#10;$&#10;\end{document}"/>
  <p:tag name="IGUANATEXSIZE" val="25"/>
  <p:tag name="IGUANATEXCURSOR" val="21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381.7023"/>
  <p:tag name="LATEXADDIN" val="\documentclass{article}&#10;\usepackage{amsmath}&#10;\usepackage{amssymb}&#10;\usepackage{amsthm}&#10;\usepackage{xcolor}&#10;\pagestyle{empty}&#10;\begin{document}&#10;&#10;&#10;$a_0=b_0$&#10;\end{document}"/>
  <p:tag name="IGUANATEXSIZE" val="20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4644.919"/>
  <p:tag name="LATEXADDIN" val="\documentclass{article}&#10;\usepackage{amsmath}&#10;\usepackage{amssymb}&#10;\usepackage{amsthm}&#10;\usepackage{xcolor}&#10;\pagestyle{empty}&#10;\begin{document}&#10;&#10;&#10;$W=\left\{ \left(x_{1},x_{2},x_{3}\right)\in V\mid\begin{array}{c}&#10;x_{1}+x_{2}+x_{3}=0\\&#10;2x_{1}-4x_{3}=0&#10;\end{array}\right\} =&#10;\left\{ \left(x_{1},x_{2},x_{3}\right)\in V\mid&#10;A&#10;\begin{pmatrix}&#10;x_1\\&#10;x_2\\&#10;x_3&#10;\end{pmatrix}=&#10;\begin{pmatrix}&#10;0\\&#10;0&#10;\end{pmatrix}\right\} &#10;$&#10;\end{document}"/>
  <p:tag name="IGUANATEXSIZE" val="25"/>
  <p:tag name="IGUANATEXCURSOR" val="4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84.7019"/>
  <p:tag name="LATEXADDIN" val="\documentclass{article}&#10;\usepackage{amsmath}&#10;\usepackage{amssymb}&#10;\usepackage{amsthm}&#10;\usepackage{xcolor}&#10;\pagestyle{empty}&#10;\begin{document}&#10;&#10;&#10;$&#10;Ax=0&#10;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05.6993"/>
  <p:tag name="LATEXADDIN" val="\documentclass{article}&#10;\usepackage{amsmath}&#10;\usepackage{amssymb}&#10;\usepackage{amsthm}&#10;\usepackage{xcolor}&#10;\pagestyle{empty}&#10;\begin{document}&#10;&#10;&#10;$\text{Null}(A)$&#10;\end{document}"/>
  <p:tag name="IGUANATEXSIZE" val="28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42.1822"/>
  <p:tag name="LATEXADDIN" val="\documentclass{article}&#10;\usepackage{amsmath}&#10;\usepackage{amssymb}&#10;\usepackage{amsthm}&#10;\usepackage{xcolor}&#10;\pagestyle{empty}&#10;\begin{document}&#10;&#10;&#10;$A\in\mathbb{F}^{m\times n}$&#10;\end{document}"/>
  <p:tag name="IGUANATEXSIZE" val="28"/>
  <p:tag name="IGUANATEXCURSOR" val="1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550.806"/>
  <p:tag name="LATEXADDIN" val="\documentclass{article}&#10;\usepackage{amsmath}&#10;\usepackage{amssymb}&#10;\usepackage{amsthm}&#10;\usepackage{xcolor}&#10;\pagestyle{empty}&#10;\begin{document}&#10;&#10;&#10;$\text{Null}(A)=\left\{ v\in\mathbb{F}^{n}\mid Av=0\right\} $&#10;\end{document}"/>
  <p:tag name="IGUANATEXSIZE" val="28"/>
  <p:tag name="IGUANATEXCURSOR" val="2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31.9835"/>
  <p:tag name="LATEXADDIN" val="\documentclass{article}&#10;\usepackage{amsmath}&#10;\usepackage{amssymb}&#10;\usepackage{amsthm}&#10;\usepackage{xcolor}&#10;\pagestyle{empty}&#10;\begin{document}&#10;&#10;&#10;$\mathbb{F}^{ n}$&#10;\end{document}"/>
  <p:tag name="IGUANATEXSIZE" val="28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619.4226"/>
  <p:tag name="LATEXADDIN" val="\documentclass{article}&#10;\usepackage{amsmath}&#10;\usepackage{amssymb}&#10;\usepackage{amsthm}&#10;\usepackage{xcolor}&#10;\pagestyle{empty}&#10;\begin{document}&#10;&#10;&#10;$0\in \text{Null}(A)$&#10;\end{document}"/>
  <p:tag name="IGUANATEXSIZE" val="33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2.6846"/>
  <p:tag name="ORIGINALWIDTH" val="930.6336"/>
  <p:tag name="LATEXADDIN" val="\documentclass{article}&#10;\usepackage{amsmath}&#10;\usepackage{amssymb}&#10;\usepackage{amsthm}&#10;\usepackage{xcolor}&#10;\pagestyle{empty}&#10;\begin{document}&#10;&#10;&#10;$\left(\begin{array}{c}&#10;0\\&#10;\vdots\\&#10;0&#10;\end{array}\right)\in\text{Null}(A)$&#10;\end{document}"/>
  <p:tag name="IGUANATEXSIZE" val="33"/>
  <p:tag name="IGUANATEXCURSOR" val="21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42.1822"/>
  <p:tag name="LATEXADDIN" val="\documentclass{article}&#10;\usepackage{amsmath}&#10;\usepackage{amssymb}&#10;\usepackage{amsthm}&#10;\usepackage{xcolor}&#10;\pagestyle{empty}&#10;\begin{document}&#10;&#10;&#10;$A\in\mathbb{F}^{m\times n}$&#10;\end{document}"/>
  <p:tag name="IGUANATEXSIZE" val="28"/>
  <p:tag name="IGUANATEXCURSOR" val="1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550.806"/>
  <p:tag name="LATEXADDIN" val="\documentclass{article}&#10;\usepackage{amsmath}&#10;\usepackage{amssymb}&#10;\usepackage{amsthm}&#10;\usepackage{xcolor}&#10;\pagestyle{empty}&#10;\begin{document}&#10;&#10;&#10;$\text{Null}(A)=\left\{ v\in\mathbb{F}^{n}\mid Av=0\right\} $&#10;\end{document}"/>
  <p:tag name="IGUANATEXSIZE" val="28"/>
  <p:tag name="IGUANATEXCURSOR" val="2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377.9528"/>
  <p:tag name="LATEXADDIN" val="\documentclass{article}&#10;\usepackage{amsmath}&#10;\usepackage{amssymb}&#10;\usepackage{amsthm}&#10;\usepackage{xcolor}&#10;\pagestyle{empty}&#10;\begin{document}&#10;&#10;&#10;$a_1=b_1$&#10;\end{document}"/>
  <p:tag name="IGUANATEXSIZE" val="20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31.9835"/>
  <p:tag name="LATEXADDIN" val="\documentclass{article}&#10;\usepackage{amsmath}&#10;\usepackage{amssymb}&#10;\usepackage{amsthm}&#10;\usepackage{xcolor}&#10;\pagestyle{empty}&#10;\begin{document}&#10;&#10;&#10;$\mathbb{F}^{ n}$&#10;\end{document}"/>
  <p:tag name="IGUANATEXSIZE" val="28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950.1313"/>
  <p:tag name="LATEXADDIN" val="\documentclass{article}&#10;\usepackage{amsmath}&#10;\usepackage{amssymb}&#10;\usepackage{amsthm}&#10;\usepackage{xcolor}&#10;\pagestyle{empty}&#10;\begin{document}&#10;&#10;&#10;$\forall w_1,w_2,\text{Null}(A):$&#10;\end{document}"/>
  <p:tag name="IGUANATEXSIZE" val="33"/>
  <p:tag name="IGUANATEXCURSOR" val="1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903.637"/>
  <p:tag name="LATEXADDIN" val="\documentclass{article}&#10;\usepackage{amsmath}&#10;\usepackage{amssymb}&#10;\usepackage{amsthm}&#10;\usepackage{xcolor}&#10;\pagestyle{empty}&#10;\begin{document}&#10;&#10;&#10;$w_{1},w_{2}\in\text{Null}(A)$&#10;\end{document}"/>
  <p:tag name="IGUANATEXSIZE" val="33"/>
  <p:tag name="IGUANATEXCURSOR" val="1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980.1275"/>
  <p:tag name="LATEXADDIN" val="\documentclass{article}&#10;\usepackage{amsmath}&#10;\usepackage{amssymb}&#10;\usepackage{amsthm}&#10;\usepackage{xcolor}&#10;\pagestyle{empty}&#10;\begin{document}&#10;&#10;&#10;$Aw_{1}=0,Aw_{2}=0$&#10;\end{document}"/>
  <p:tag name="IGUANATEXSIZE" val="33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547.807"/>
  <p:tag name="LATEXADDIN" val="\documentclass{article}&#10;\usepackage{amsmath}&#10;\usepackage{amssymb}&#10;\usepackage{amsthm}&#10;\usepackage{xcolor}&#10;\pagestyle{empty}&#10;\begin{document}&#10;&#10;&#10;$A(w_{1}+w_{2})=Aw_{1}+Aw_{2}=$&#10;\end{document}"/>
  <p:tag name="IGUANATEXSIZE" val="33"/>
  <p:tag name="IGUANATEXCURSOR" val="17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001.125"/>
  <p:tag name="LATEXADDIN" val="\documentclass{article}&#10;\usepackage{amsmath}&#10;\usepackage{amssymb}&#10;\usepackage{amsthm}&#10;\usepackage{xcolor}&#10;\pagestyle{empty}&#10;\begin{document}&#10;&#10;&#10;$w_{1}+w_{2}\in\text{Null}(A)$&#10;\end{document}"/>
  <p:tag name="IGUANATEXSIZE" val="33"/>
  <p:tag name="IGUANATEXCURSOR" val="1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001.125"/>
  <p:tag name="LATEXADDIN" val="\documentclass{article}&#10;\usepackage{amsmath}&#10;\usepackage{amssymb}&#10;\usepackage{amsthm}&#10;\usepackage{xcolor}&#10;\pagestyle{empty}&#10;\begin{document}&#10;&#10;&#10;$w_1+w_2\in \text{Null}(A)$&#10;\end{document}"/>
  <p:tag name="IGUANATEXSIZE" val="33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380.9524"/>
  <p:tag name="LATEXADDIN" val="\documentclass{article}&#10;\usepackage{amsmath}&#10;\usepackage{amssymb}&#10;\usepackage{amsthm}&#10;\usepackage{xcolor}&#10;\pagestyle{empty}&#10;\begin{document}&#10;&#10;&#10;$a_2=b_2$&#10;\end{document}"/>
  <p:tag name="IGUANATEXSIZE" val="20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495.688"/>
  <p:tag name="LATEXADDIN" val="\documentclass{article}&#10;\usepackage{amsmath}&#10;\usepackage{amssymb}&#10;\usepackage{amsthm}&#10;\usepackage{xcolor}&#10;\pagestyle{empty}&#10;\begin{document}&#10;&#10;&#10;$0+0=0$&#10;\end{document}"/>
  <p:tag name="IGUANATEXSIZE" val="33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42.1822"/>
  <p:tag name="LATEXADDIN" val="\documentclass{article}&#10;\usepackage{amsmath}&#10;\usepackage{amssymb}&#10;\usepackage{amsthm}&#10;\usepackage{xcolor}&#10;\pagestyle{empty}&#10;\begin{document}&#10;&#10;&#10;$A\in\mathbb{F}^{m\times n}$&#10;\end{document}"/>
  <p:tag name="IGUANATEXSIZE" val="28"/>
  <p:tag name="IGUANATEXCURSOR" val="1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550.806"/>
  <p:tag name="LATEXADDIN" val="\documentclass{article}&#10;\usepackage{amsmath}&#10;\usepackage{amssymb}&#10;\usepackage{amsthm}&#10;\usepackage{xcolor}&#10;\pagestyle{empty}&#10;\begin{document}&#10;&#10;&#10;$\text{Null}(A)=\left\{ v\in\mathbb{F}^{n}\mid Av=0\right\} $&#10;\end{document}"/>
  <p:tag name="IGUANATEXSIZE" val="28"/>
  <p:tag name="IGUANATEXCURSOR" val="2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31.9835"/>
  <p:tag name="LATEXADDIN" val="\documentclass{article}&#10;\usepackage{amsmath}&#10;\usepackage{amssymb}&#10;\usepackage{amsthm}&#10;\usepackage{xcolor}&#10;\pagestyle{empty}&#10;\begin{document}&#10;&#10;&#10;$\mathbb{F}^{ n}$&#10;\end{document}"/>
  <p:tag name="IGUANATEXSIZE" val="28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023.622"/>
  <p:tag name="LATEXADDIN" val="\documentclass{article}&#10;\usepackage{amsmath}&#10;\usepackage{amssymb}&#10;\usepackage{amsthm}&#10;\usepackage{xcolor}&#10;\pagestyle{empty}&#10;\begin{document}&#10;&#10;&#10;$w\in\text{Null}(A),\alpha \in \mathbb{F}$&#10;\end{document}"/>
  <p:tag name="IGUANATEXSIZE" val="33"/>
  <p:tag name="IGUANATEXCURSOR" val="1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405.6993"/>
  <p:tag name="LATEXADDIN" val="\documentclass{article}&#10;\usepackage{amsmath}&#10;\usepackage{amssymb}&#10;\usepackage{amsthm}&#10;\usepackage{xcolor}&#10;\pagestyle{empty}&#10;\begin{document}&#10;&#10;&#10;$Aw=0$&#10;\end{document}"/>
  <p:tag name="IGUANATEXSIZE" val="33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343.832"/>
  <p:tag name="LATEXADDIN" val="\documentclass{article}&#10;\usepackage{amsmath}&#10;\usepackage{amssymb}&#10;\usepackage{amsthm}&#10;\usepackage{xcolor}&#10;\pagestyle{empty}&#10;\begin{document}&#10;&#10;&#10;$A\left(\alpha w\right)=\alpha Aw=\alpha0=0$&#10;\end{document}"/>
  <p:tag name="IGUANATEXSIZE" val="33"/>
  <p:tag name="IGUANATEXCURSOR" val="1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224.222"/>
  <p:tag name="LATEXADDIN" val="\documentclass{article}&#10;\usepackage{amsmath}&#10;\usepackage{amssymb}&#10;\usepackage{amsthm}&#10;\usepackage{xcolor}&#10;\pagestyle{empty}&#10;\begin{document}&#10;&#10;&#10;$\alpha \cdot v$&#10;\end{document}"/>
  <p:tag name="IGUANATEXSIZE" val="28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406.4492"/>
  <p:tag name="LATEXADDIN" val="\documentclass{article}&#10;\usepackage{amsmath}&#10;\usepackage{amssymb}&#10;\usepackage{amsthm}&#10;\usepackage{xcolor}&#10;\pagestyle{empty}&#10;\begin{document}&#10;&#10;&#10;$a_n=b_n$&#10;\end{document}"/>
  <p:tag name="IGUANATEXSIZE" val="20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29.6588"/>
  <p:tag name="LATEXADDIN" val="\documentclass{article}&#10;\usepackage{amsmath}&#10;\usepackage{amssymb}&#10;\usepackage{amsthm}&#10;\usepackage{xcolor}&#10;\pagestyle{empty}&#10;\begin{document}&#10;&#10;&#10;$\alpha w\in\text{Null}(A)$&#10;\end{document}"/>
  <p:tag name="IGUANATEXSIZE" val="33"/>
  <p:tag name="IGUANATEXCURSOR" val="16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157.855"/>
  <p:tag name="LATEXADDIN" val="\documentclass{article}&#10;\usepackage{amsmath}&#10;\usepackage{amssymb}&#10;\usepackage{amsthm}&#10;\usepackage{xcolor}&#10;\pagestyle{empty}&#10;\begin{document}&#10;&#10;&#10;$\forall w\in\text{Null}(A), \alpha\in \mathbb{F}: $&#10;\end{document}"/>
  <p:tag name="IGUANATEXSIZE" val="33"/>
  <p:tag name="IGUANATEXCURSOR" val="1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29.6588"/>
  <p:tag name="LATEXADDIN" val="\documentclass{article}&#10;\usepackage{amsmath}&#10;\usepackage{amssymb}&#10;\usepackage{amsthm}&#10;\usepackage{xcolor}&#10;\pagestyle{empty}&#10;\begin{document}&#10;&#10;&#10;$\alpha w\in \text{Null}(A)$&#10;\end{document}"/>
  <p:tag name="IGUANATEXSIZE" val="33"/>
  <p:tag name="IGUANATEXCURSOR" val="1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383.952"/>
  <p:tag name="LATEXADDIN" val="\documentclass{article}&#10;\usepackage{amsmath}&#10;\usepackage{amssymb}&#10;\usepackage{amsthm}&#10;\usepackage{xcolor}&#10;\pagestyle{empty}&#10;\begin{document}&#10;&#10;&#10;$W_1,W_2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467.1916"/>
  <p:tag name="LATEXADDIN" val="\documentclass{article}&#10;\usepackage{amsmath}&#10;\usepackage{amssymb}&#10;\usepackage{amsthm}&#10;\usepackage{xcolor}&#10;\pagestyle{empty}&#10;\begin{document}&#10;&#10;&#10;$W_1\cap W_2 $&#10;\end{document}"/>
  <p:tag name="IGUANATEXSIZE" val="28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52.2309"/>
  <p:tag name="LATEXADDIN" val="\documentclass{article}&#10;\usepackage{amsmath}&#10;\usepackage{amssymb}&#10;\usepackage{amsthm}&#10;\usepackage{xcolor}&#10;\pagestyle{empty}&#10;\begin{document}&#10;&#10;&#10;$W_1$&#10;\end{document}"/>
  <p:tag name="IGUANATEXSIZE" val="28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467.1916"/>
  <p:tag name="LATEXADDIN" val="\documentclass{article}&#10;\usepackage{amsmath}&#10;\usepackage{amssymb}&#10;\usepackage{amsthm}&#10;\usepackage{xcolor}&#10;\pagestyle{empty}&#10;\begin{document}&#10;&#10;&#10;$W_1\cap W_2 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55.2306"/>
  <p:tag name="LATEXADDIN" val="\documentclass{article}&#10;\usepackage{amsmath}&#10;\usepackage{amssymb}&#10;\usepackage{amsthm}&#10;\usepackage{xcolor}&#10;\pagestyle{empty}&#10;\begin{document}&#10;&#10;&#10;$W_2$&#10;\end{document}"/>
  <p:tag name="IGUANATEXSIZE" val="28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683.9145"/>
  <p:tag name="LATEXADDIN" val="\documentclass{article}&#10;\usepackage{amsmath}&#10;\usepackage{amssymb}&#10;\usepackage{amsthm}&#10;\usepackage{xcolor}&#10;\pagestyle{empty}&#10;\begin{document}&#10;&#10;&#10;$0\in W_1\cap W_2$&#10;\end{document}"/>
  <p:tag name="IGUANATEXSIZE" val="25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3.49835"/>
  <p:tag name="LATEXADDIN" val="\documentclass{article}&#10;\usepackage{amsmath}&#10;\usepackage{amssymb}&#10;\usepackage{amsthm}&#10;\usepackage{xcolor}&#10;\pagestyle{empty}&#10;\begin{document}&#10;&#10;&#10;$\vdots $&#10;\end{document}"/>
  <p:tag name="IGUANATEXSIZE" val="20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863.1422"/>
  <p:tag name="LATEXADDIN" val="\documentclass{article}&#10;\usepackage{amsmath}&#10;\usepackage{amssymb}&#10;\usepackage{amsthm}&#10;\usepackage{xcolor}&#10;\pagestyle{empty}&#10;\begin{document}&#10;&#10;&#10;$ w,\hat{w}\in W_1\cap W_2$&#10;\end{document}"/>
  <p:tag name="IGUANATEXSIZE" val="25"/>
  <p:tag name="IGUANATEXCURSOR" val="16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959.88"/>
  <p:tag name="LATEXADDIN" val="\documentclass{article}&#10;\usepackage{amsmath}&#10;\usepackage{amssymb}&#10;\usepackage{amsthm}&#10;\usepackage{xcolor}&#10;\pagestyle{empty}&#10;\begin{document}&#10;&#10;&#10;$w+\hat{w}\in W_1\cap W_2$&#10;\end{document}"/>
  <p:tag name="IGUANATEXSIZE" val="25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715.4105"/>
  <p:tag name="LATEXADDIN" val="\documentclass{article}&#10;\usepackage{amsmath}&#10;\usepackage{amssymb}&#10;\usepackage{amsthm}&#10;\usepackage{xcolor}&#10;\pagestyle{empty}&#10;\begin{document}&#10;&#10;&#10;$ w\in W_1\cap W_2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794.1507"/>
  <p:tag name="LATEXADDIN" val="\documentclass{article}&#10;\usepackage{amsmath}&#10;\usepackage{amssymb}&#10;\usepackage{amsthm}&#10;\usepackage{xcolor}&#10;\pagestyle{empty}&#10;\begin{document}&#10;&#10;&#10;$\alpha w\in W_1\cap W_2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70.49118"/>
  <p:tag name="LATEXADDIN" val="\documentclass{article}&#10;\usepackage{amsmath}&#10;\usepackage{amssymb}&#10;\usepackage{amsthm}&#10;\usepackage{xcolor}&#10;\pagestyle{empty}&#10;\begin{document}&#10;&#10;&#10;$ \alpha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368.9539"/>
  <p:tag name="LATEXADDIN" val="\documentclass{article}&#10;\usepackage{amsmath}&#10;\usepackage{amssymb}&#10;\usepackage{amsthm}&#10;\usepackage{xcolor}&#10;\pagestyle{empty}&#10;\begin{document}&#10;&#10;&#10;$0\in W_1$&#10;\end{document}"/>
  <p:tag name="IGUANATEXSIZE" val="25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371.9535"/>
  <p:tag name="LATEXADDIN" val="\documentclass{article}&#10;\usepackage{amsmath}&#10;\usepackage{amssymb}&#10;\usepackage{amsthm}&#10;\usepackage{xcolor}&#10;\pagestyle{empty}&#10;\begin{document}&#10;&#10;&#10;$0\in W_2$&#10;\end{document}"/>
  <p:tag name="IGUANATEXSIZE" val="25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25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548.1815"/>
  <p:tag name="LATEXADDIN" val="\documentclass{article}&#10;\usepackage{amsmath}&#10;\usepackage{amssymb}&#10;\usepackage{amsthm}&#10;\usepackage{xcolor}&#10;\pagestyle{empty}&#10;\begin{document}&#10;&#10;&#10;$w,\hat{w}\in W_1$&#10;\end{document}"/>
  <p:tag name="IGUANATEXSIZE" val="25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551.1811"/>
  <p:tag name="LATEXADDIN" val="\documentclass{article}&#10;\usepackage{amsmath}&#10;\usepackage{amssymb}&#10;\usepackage{amsthm}&#10;\usepackage{xcolor}&#10;\pagestyle{empty}&#10;\begin{document}&#10;&#10;&#10;$w,\hat{w}\in W_2$&#10;\end{document}"/>
  <p:tag name="IGUANATEXSIZE" val="25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61.1924"/>
  <p:tag name="LATEXADDIN" val="\documentclass{article}&#10;\usepackage{amsmath}&#10;\usepackage{amssymb}&#10;\usepackage{amsthm}&#10;\usepackage{xcolor}&#10;\pagestyle{empty}&#10;\begin{document}&#10;&#10;&#10;$V=\mathbb{F}[x] $&#10;\end{document}"/>
  <p:tag name="IGUANATEXSIZE" val="28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648.6689"/>
  <p:tag name="LATEXADDIN" val="\documentclass{article}&#10;\usepackage{amsmath}&#10;\usepackage{amssymb}&#10;\usepackage{amsthm}&#10;\usepackage{xcolor}&#10;\pagestyle{empty}&#10;\begin{document}&#10;&#10;&#10;$w+\hat{w}\in W_2$&#10;\end{document}"/>
  <p:tag name="IGUANATEXSIZE" val="25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645.6693"/>
  <p:tag name="LATEXADDIN" val="\documentclass{article}&#10;\usepackage{amsmath}&#10;\usepackage{amssymb}&#10;\usepackage{amsthm}&#10;\usepackage{xcolor}&#10;\pagestyle{empty}&#10;\begin{document}&#10;&#10;&#10;$w+\hat{w}\in W_1$&#10;\end{document}"/>
  <p:tag name="IGUANATEXSIZE" val="25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25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400.4499"/>
  <p:tag name="LATEXADDIN" val="\documentclass{article}&#10;\usepackage{amsmath}&#10;\usepackage{amssymb}&#10;\usepackage{amsthm}&#10;\usepackage{xcolor}&#10;\pagestyle{empty}&#10;\begin{document}&#10;&#10;&#10;$w\in W_1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403.4495"/>
  <p:tag name="LATEXADDIN" val="\documentclass{article}&#10;\usepackage{amsmath}&#10;\usepackage{amssymb}&#10;\usepackage{amsthm}&#10;\usepackage{xcolor}&#10;\pagestyle{empty}&#10;\begin{document}&#10;&#10;&#10;$w\in W_2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482.1897"/>
  <p:tag name="LATEXADDIN" val="\documentclass{article}&#10;\usepackage{amsmath}&#10;\usepackage{amssymb}&#10;\usepackage{amsthm}&#10;\usepackage{xcolor}&#10;\pagestyle{empty}&#10;\begin{document}&#10;&#10;&#10;$\alpha w\in W_2$&#10;\end{document}"/>
  <p:tag name="IGUANATEXSIZE" val="25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479.1901"/>
  <p:tag name="LATEXADDIN" val="\documentclass{article}&#10;\usepackage{amsmath}&#10;\usepackage{amssymb}&#10;\usepackage{amsthm}&#10;\usepackage{xcolor}&#10;\pagestyle{empty}&#10;\begin{document}&#10;&#10;&#10;$\alpha w\in W_1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71.2411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28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52.2309"/>
  <p:tag name="LATEXADDIN" val="\documentclass{article}&#10;\usepackage{amsmath}&#10;\usepackage{amssymb}&#10;\usepackage{amsthm}&#10;\usepackage{xcolor}&#10;\pagestyle{empty}&#10;\begin{document}&#10;&#10;&#10;$W_1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55.2306"/>
  <p:tag name="LATEXADDIN" val="\documentclass{article}&#10;\usepackage{amsmath}&#10;\usepackage{amssymb}&#10;\usepackage{amsthm}&#10;\usepackage{xcolor}&#10;\pagestyle{empty}&#10;\begin{document}&#10;&#10;&#10;$W_2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467.1916"/>
  <p:tag name="LATEXADDIN" val="\documentclass{article}&#10;\usepackage{amsmath}&#10;\usepackage{amssymb}&#10;\usepackage{amsthm}&#10;\usepackage{xcolor}&#10;\pagestyle{empty}&#10;\begin{document}&#10;&#10;&#10;$W_1\cap W_2$&#10;\end{document}"/>
  <p:tag name="IGUANATEXSIZE" val="15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394.4507"/>
  <p:tag name="LATEXADDIN" val="\documentclass{article}&#10;\usepackage{amsmath}&#10;\usepackage{amssymb}&#10;\usepackage{amsthm}&#10;\usepackage{xcolor}&#10;\pagestyle{empty}&#10;\begin{document}&#10;&#10;&#10;$V=\mathbb{R}^{3}$&#10;\end{document}"/>
  <p:tag name="IGUANATEXSIZE" val="33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1482.565"/>
  <p:tag name="LATEXADDIN" val="\documentclass{article}&#10;\usepackage{amsmath}&#10;\usepackage{amssymb}&#10;\usepackage{amsthm}&#10;\usepackage{xcolor}&#10;\pagestyle{empty}&#10;\begin{document}&#10;&#10;&#10;$&#10;W_2=\left\{ \left(\begin{array}{c}&#10;x\\&#10;x\\&#10;z&#10;\end{array}\right)\mid x,z\in\mathbb{R}\right\} $&#10;\end{document}"/>
  <p:tag name="IGUANATEXSIZE" val="22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1845.519"/>
  <p:tag name="LATEXADDIN" val="\documentclass{article}&#10;\usepackage{amsmath}&#10;\usepackage{amssymb}&#10;\usepackage{amsthm}&#10;\usepackage{xcolor}&#10;\pagestyle{empty}&#10;\begin{document}&#10;&#10;&#10;$&#10;W_1=\left\{ \left(\begin{array}{c}&#10;x\\&#10;y\\&#10;z&#10;&#10;\end{array}\right)\mid x+y+2z=0\right\} $&#10;\end{document}"/>
  <p:tag name="IGUANATEXSIZE" val="22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1145.107"/>
  <p:tag name="LATEXADDIN" val="\documentclass{article}&#10;\usepackage{amsmath}&#10;\usepackage{amssymb}&#10;\usepackage{amsthm}&#10;\usepackage{xcolor}&#10;\pagestyle{empty}&#10;\begin{document}&#10;&#10;&#10;$&#10;=\left\{ \left(\begin{array}{c}&#10;x\\&#10;y\\&#10;z&#10;\end{array}\right)\mid x=y \right\} $&#10;\end{document}"/>
  <p:tag name="IGUANATEXSIZE" val="22"/>
  <p:tag name="IGUANATEXCURSOR" val="21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1782.527"/>
  <p:tag name="LATEXADDIN" val="\documentclass{article}&#10;\usepackage{amsmath}&#10;\usepackage{amssymb}&#10;\usepackage{amsthm}&#10;\usepackage{xcolor}&#10;\pagestyle{empty}&#10;\begin{document}&#10;&#10;&#10;$=\left\{&#10;\left(\begin{array}{c}&#10;x\\&#10;y\\&#10;z&#10;\end{array}\right)&#10;\mid\,\begin{array}{c}&#10;x+y+2z=0\\&#10;x-y=0&#10;\end{array}\right\} 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280.84"/>
  <p:tag name="LATEXADDIN" val="\documentclass{article}&#10;\usepackage{amsmath}&#10;\usepackage{amssymb}&#10;\usepackage{amsthm}&#10;\usepackage{xcolor}&#10;\pagestyle{empty}&#10;\begin{document}&#10;&#10;&#10;$=\text{Null}(\left(\begin{array}{ccc}&#10;1 &amp; 1 &amp; 2\\&#10;1 &amp; -1 &amp; 0&#10;\end{array}\right))$&#10;\end{document}"/>
  <p:tag name="IGUANATEXSIZE" val="25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17.6603"/>
  <p:tag name="LATEXADDIN" val="\documentclass{article}&#10;\usepackage{amsmath}&#10;\usepackage{amssymb}&#10;\usepackage{amsthm}&#10;\usepackage{xcolor}&#10;\pagestyle{empty}&#10;\begin{document}&#10;&#10;&#10;$p_1(x)+p_2(x)$&#10;\end{document}"/>
  <p:tag name="IGUANATEXSIZE" val="25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438.695"/>
  <p:tag name="LATEXADDIN" val="\documentclass{article}&#10;\usepackage{amsmath}&#10;\usepackage{amssymb}&#10;\usepackage{amsthm}&#10;\usepackage{xcolor}&#10;\pagestyle{empty}&#10;\begin{document}&#10;&#10;&#10;$\left(\begin{array}{ccc|c}&#10;1 &amp; 1 &amp; 2&amp;0\\&#10;1 &amp; -1 &amp; 0&amp;0&#10;\end{array}\right)\to \cdots \to \left(\begin{array}{ccc|c}&#10;1 &amp; 0 &amp; 1&amp;0\\&#10;0 &amp; 1 &amp; 1&amp;0&#10;\end{array}\right)$&#10;\end{document}"/>
  <p:tag name="IGUANATEXSIZE" val="15"/>
  <p:tag name="IGUANATEXCURSOR" val="2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1200.6"/>
  <p:tag name="LATEXADDIN" val="\documentclass{article}&#10;\usepackage{amsmath}&#10;\usepackage{amssymb}&#10;\usepackage{amsthm}&#10;\usepackage{xcolor}&#10;\pagestyle{empty}&#10;\begin{document}&#10;&#10;&#10;$=\left\{ \left(\begin{array}{c}&#10;-t\\&#10;-t\\&#10;t&#10;\end{array}\right)\mid t\in\mathbb{R}\right\} $&#10;\end{document}"/>
  <p:tag name="IGUANATEXSIZE" val="25"/>
  <p:tag name="IGUANATEXCURSOR" val="2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3262.092"/>
  <p:tag name="LATEXADDIN" val="\documentclass{article}&#10;\usepackage{amsmath}&#10;\usepackage{amssymb}&#10;\usepackage{amsthm}&#10;\usepackage{xcolor}&#10;\pagestyle{empty}&#10;\begin{document}&#10;&#10;&#10;$W_1\cap W_2=\left\{&#10;\left(\begin{array}{c}&#10;x\\&#10;y\\&#10;z&#10;\end{array}\right)&#10;\mid&#10;\left(\begin{array}{c}&#10;x\\&#10;y\\&#10;z&#10;\end{array}\right)&#10;\in W_1 \;\;\land \;\; &#10;\left(\begin{array}{c}&#10;x\\&#10;y\\&#10;z&#10;\end{array}\right)&#10;\in W_2&#10;\right\} =$&#10;\end{document}"/>
  <p:tag name="IGUANATEXSIZE" val="25"/>
  <p:tag name="IGUANATEXCURSOR" val="3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393"/>
  <p:tag name="OUTPUTDPI" val="1200"/>
  <p:tag name="LATEXADDIN" val="\documentclass{article}&#10;\usepackage{amsmath}&#10;\usepackage{amssymb}&#10;\usepackage{amsthm}&#10;\usepackage{xcolor}&#10;\pagestyle{empty}&#10;\begin{document}&#10;&#10;&#10;$V=\mathbb{F}^n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24.5"/>
  <p:tag name="OUTPUTDPI" val="1200"/>
  <p:tag name="LATEXADDIN" val="\documentclass{article}&#10;\usepackage{amsmath}&#10;\usepackage{amssymb}&#10;\usepackage{amsthm}&#10;\usepackage{xcolor}&#10;\pagestyle{empty}&#10;\begin{document}&#10;&#10;&#10;$&#10;W_1 = &#10;\{&#10;x\in V : A_1 x =0&#10;\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24.5"/>
  <p:tag name="OUTPUTDPI" val="1200"/>
  <p:tag name="LATEXADDIN" val="\documentclass{article}&#10;\usepackage{amsmath}&#10;\usepackage{amssymb}&#10;\usepackage{amsthm}&#10;\usepackage{xcolor}&#10;\pagestyle{empty}&#10;\begin{document}&#10;&#10;&#10;$&#10;W_2 = &#10;\{&#10;x\in V : A_2 x =0&#10;\}&#10;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580.25"/>
  <p:tag name="OUTPUTDPI" val="1200"/>
  <p:tag name="LATEXADDIN" val="\documentclass{article}&#10;\usepackage{amsmath}&#10;\usepackage{amssymb}&#10;\usepackage{amsthm}&#10;\usepackage{xcolor}&#10;\pagestyle{empty}&#10;\begin{document}&#10;&#10;&#10;$&#10;W_1\cap W_2 =&#10;\{&#10;x\in V: Ax=0&#10;\}&#10;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562.5"/>
  <p:tag name="OUTPUTDPI" val="1200"/>
  <p:tag name="LATEXADDIN" val="\documentclass{article}&#10;\usepackage{amsmath}&#10;\usepackage{amssymb}&#10;\usepackage{amsthm}&#10;\usepackage{xcolor}&#10;\pagestyle{empty}&#10;\begin{document}&#10;&#10;&#10;$&#10;A=&#10;\begin{pmatrix}&#10;A_1 \\&#10;A_2&#10;\end{pmatrix}&#10;$&#10;\end{document}"/>
  <p:tag name="IGUANATEXSIZE" val="33"/>
  <p:tag name="IGUANATEXCURSOR" val="189"/>
  <p:tag name="TRANSPARENCY" val="True"/>
  <p:tag name="FILENAME" val=""/>
  <p:tag name="INPUTTYPE" val="0"/>
  <p:tag name="LATEXENGINEID" val="0"/>
  <p:tag name="TEMPFOLDER" val="c:\temp\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467.1916"/>
  <p:tag name="LATEXADDIN" val="\documentclass{article}&#10;\usepackage{amsmath}&#10;\usepackage{amssymb}&#10;\usepackage{amsthm}&#10;\usepackage{xcolor}&#10;\pagestyle{empty}&#10;\begin{document}&#10;&#10;&#10;$W_1\cap W_2 $&#10;\end{document}"/>
  <p:tag name="IGUANATEXSIZE" val="28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305.9617"/>
  <p:tag name="LATEXADDIN" val="\documentclass{article}&#10;\usepackage{amsmath}&#10;\usepackage{amssymb}&#10;\usepackage{amsthm}&#10;\usepackage{xcolor}&#10;\pagestyle{empty}&#10;\begin{document}&#10;&#10;&#10;$\alpha f(x)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52.2309"/>
  <p:tag name="LATEXADDIN" val="\documentclass{article}&#10;\usepackage{amsmath}&#10;\usepackage{amssymb}&#10;\usepackage{amsthm}&#10;\usepackage{xcolor}&#10;\pagestyle{empty}&#10;\begin{document}&#10;&#10;&#10;$W_1$&#10;\end{document}"/>
  <p:tag name="IGUANATEXSIZE" val="28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55.2306"/>
  <p:tag name="LATEXADDIN" val="\documentclass{article}&#10;\usepackage{amsmath}&#10;\usepackage{amssymb}&#10;\usepackage{amsthm}&#10;\usepackage{xcolor}&#10;\pagestyle{empty}&#10;\begin{document}&#10;&#10;&#10;$W_2$&#10;\end{document}"/>
  <p:tag name="IGUANATEXSIZE" val="28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4.99441"/>
  <p:tag name="LATEXADDIN" val="\documentclass{article}&#10;\usepackage{amsmath}&#10;\usepackage{amssymb}&#10;\usepackage{amsthm}&#10;\usepackage{xcolor}&#10;\pagestyle{empty}&#10;\begin{document}&#10;&#10;&#10;&#10;$?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6.98914"/>
  <p:tag name="LATEXADDIN" val="\documentclass{article}&#10;\usepackage{amsmath}&#10;\usepackage{amssymb}&#10;\usepackage{amsthm}&#10;\usepackage{xcolor}&#10;\pagestyle{empty}&#10;\begin{document}&#10;&#10;&#10;$U $&#10;\end{document}"/>
  <p:tag name="IGUANATEXSIZE" val="28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467.1916"/>
  <p:tag name="LATEXADDIN" val="\documentclass{article}&#10;\usepackage{amsmath}&#10;\usepackage{amssymb}&#10;\usepackage{amsthm}&#10;\usepackage{xcolor}&#10;\pagestyle{empty}&#10;\begin{document}&#10;&#10;&#10;$W_1\cap W_2 $&#10;\end{document}"/>
  <p:tag name="IGUANATEXSIZE" val="28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52.2309"/>
  <p:tag name="LATEXADDIN" val="\documentclass{article}&#10;\usepackage{amsmath}&#10;\usepackage{amssymb}&#10;\usepackage{amsthm}&#10;\usepackage{xcolor}&#10;\pagestyle{empty}&#10;\begin{document}&#10;&#10;&#10;$W_1$&#10;\end{document}"/>
  <p:tag name="IGUANATEXSIZE" val="28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55.2306"/>
  <p:tag name="LATEXADDIN" val="\documentclass{article}&#10;\usepackage{amsmath}&#10;\usepackage{amssymb}&#10;\usepackage{amsthm}&#10;\usepackage{xcolor}&#10;\pagestyle{empty}&#10;\begin{document}&#10;&#10;&#10;$W_2$&#10;\end{document}"/>
  <p:tag name="IGUANATEXSIZE" val="28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4.99441"/>
  <p:tag name="LATEXADDIN" val="\documentclass{article}&#10;\usepackage{amsmath}&#10;\usepackage{amssymb}&#10;\usepackage{amsthm}&#10;\usepackage{xcolor}&#10;\pagestyle{empty}&#10;\begin{document}&#10;&#10;&#10;&#10;$?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467.1916"/>
  <p:tag name="LATEXADDIN" val="\documentclass{article}&#10;\usepackage{amsmath}&#10;\usepackage{amssymb}&#10;\usepackage{amsthm}&#10;\usepackage{xcolor}&#10;\pagestyle{empty}&#10;\begin{document}&#10;&#10;&#10;&#10;$W_1\cup W_2$&#10;\end{document}"/>
  <p:tag name="IGUANATEXSIZE" val="25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394.4507"/>
  <p:tag name="LATEXADDIN" val="\documentclass{article}&#10;\usepackage{amsmath}&#10;\usepackage{amssymb}&#10;\usepackage{amsthm}&#10;\usepackage{xcolor}&#10;\pagestyle{empty}&#10;\begin{document}&#10;&#10;&#10;$V=\mathbb{R}^{3}$&#10;\end{document}"/>
  <p:tag name="IGUANATEXSIZE" val="33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28.047"/>
  <p:tag name="LATEXADDIN" val="\documentclass{article}&#10;\usepackage{amsmath}&#10;\usepackage{amssymb}&#10;\usepackage{amsthm}&#10;\usepackage{xcolor}&#10;\pagestyle{empty}&#10;\begin{document}&#10;&#10;&#10;$a_0+a_1x+a_2 x^2 +\cdots +a_Nx^N$&#10;\end{document}"/>
  <p:tag name="IGUANATEXSIZE" val="20"/>
  <p:tag name="IGUANATEXCURSOR" val="17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1482.565"/>
  <p:tag name="LATEXADDIN" val="\documentclass{article}&#10;\usepackage{amsmath}&#10;\usepackage{amssymb}&#10;\usepackage{amsthm}&#10;\usepackage{xcolor}&#10;\pagestyle{empty}&#10;\begin{document}&#10;&#10;&#10;$&#10;W_2=\left\{ \left(\begin{array}{c}&#10;x\\&#10;x\\&#10;z&#10;\end{array}\right)\mid x,z\in\mathbb{R}\right\} $&#10;\end{document}"/>
  <p:tag name="IGUANATEXSIZE" val="22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1845.519"/>
  <p:tag name="LATEXADDIN" val="\documentclass{article}&#10;\usepackage{amsmath}&#10;\usepackage{amssymb}&#10;\usepackage{amsthm}&#10;\usepackage{xcolor}&#10;\pagestyle{empty}&#10;\begin{document}&#10;&#10;&#10;$&#10;W_1=\left\{ \left(\begin{array}{c}&#10;x\\&#10;y\\&#10;z&#10;&#10;\end{array}\right)\mid x+y+2z=0\right\} $&#10;\end{document}"/>
  <p:tag name="IGUANATEXSIZE" val="22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332.2085"/>
  <p:tag name="LATEXADDIN" val="\documentclass{article}&#10;\usepackage{amsmath}&#10;\usepackage{amssymb}&#10;\usepackage{amsthm}&#10;\usepackage{xcolor}&#10;\pagestyle{empty}&#10;\begin{document}&#10;&#10;&#10;$\left(\begin{array}{c}&#10;2\\&#10;0\\&#10;0&#10;\end{array}\right)&#10;$&#10;\end{document}"/>
  <p:tag name="IGUANATEXSIZE" val="22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429.6963"/>
  <p:tag name="LATEXADDIN" val="\documentclass{article}&#10;\usepackage{amsmath}&#10;\usepackage{amssymb}&#10;\usepackage{amsthm}&#10;\usepackage{xcolor}&#10;\pagestyle{empty}&#10;\begin{document}&#10;&#10;&#10;$\left(\begin{array}{c}&#10;1\\&#10;-1\\&#10;0&#10;\end{array}\right)$&#10;\end{document}"/>
  <p:tag name="IGUANATEXSIZE" val="22"/>
  <p:tag name="IGUANATEXCURSOR" val="1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332.2085"/>
  <p:tag name="LATEXADDIN" val="\documentclass{article}&#10;\usepackage{amsmath}&#10;\usepackage{amssymb}&#10;\usepackage{amsthm}&#10;\usepackage{xcolor}&#10;\pagestyle{empty}&#10;\begin{document}&#10;&#10;&#10;$\left(\begin{array}{c}&#10;1\\&#10;1\\&#10;0&#10;\end{array}\right)$&#10;\end{document}"/>
  <p:tag name="IGUANATEXSIZE" val="22"/>
  <p:tag name="IGUANATEXCURSOR" val="19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33.4833"/>
  <p:tag name="LATEXADDIN" val="\documentclass{article}&#10;\usepackage{amsmath}&#10;\usepackage{amssymb}&#10;\usepackage{amsthm}&#10;\usepackage{xcolor}&#10;\pagestyle{empty}&#10;\begin{document}&#10;&#10;&#10;$\mathbb{R}^{3}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83.23961"/>
  <p:tag name="LATEXADDIN" val="\documentclass{article}&#10;\usepackage{amsmath}&#10;\usepackage{amssymb}&#10;\usepackage{amsthm}&#10;\usepackage{xcolor}&#10;\pagestyle{empty}&#10;\begin{document}&#10;&#10;&#10;$\textcolor{green}{+}$&#10;\end{document}"/>
  <p:tag name="IGUANATEXSIZE" val="25"/>
  <p:tag name="IGUANATEXCURSOR" val="16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52.2309"/>
  <p:tag name="LATEXADDIN" val="\documentclass{article}&#10;\usepackage{amsmath}&#10;\usepackage{amssymb}&#10;\usepackage{amsthm}&#10;\usepackage{xcolor}&#10;\pagestyle{empty}&#10;\begin{document}&#10;&#10;&#10;$W_1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55.2306"/>
  <p:tag name="LATEXADDIN" val="\documentclass{article}&#10;\usepackage{amsmath}&#10;\usepackage{amssymb}&#10;\usepackage{amsthm}&#10;\usepackage{xcolor}&#10;\pagestyle{empty}&#10;\begin{document}&#10;&#10;&#10;$W_2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467.1916"/>
  <p:tag name="LATEXADDIN" val="\documentclass{article}&#10;\usepackage{amsmath}&#10;\usepackage{amssymb}&#10;\usepackage{amsthm}&#10;\usepackage{xcolor}&#10;\pagestyle{empty}&#10;\begin{document}&#10;&#10;&#10;$W_1\cap W_2 $&#10;\end{document}"/>
  <p:tag name="IGUANATEXSIZE" val="28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71.2411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20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52.2309"/>
  <p:tag name="LATEXADDIN" val="\documentclass{article}&#10;\usepackage{amsmath}&#10;\usepackage{amssymb}&#10;\usepackage{amsthm}&#10;\usepackage{xcolor}&#10;\pagestyle{empty}&#10;\begin{document}&#10;&#10;&#10;$W_1$&#10;\end{document}"/>
  <p:tag name="IGUANATEXSIZE" val="28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55.2306"/>
  <p:tag name="LATEXADDIN" val="\documentclass{article}&#10;\usepackage{amsmath}&#10;\usepackage{amssymb}&#10;\usepackage{amsthm}&#10;\usepackage{xcolor}&#10;\pagestyle{empty}&#10;\begin{document}&#10;&#10;&#10;$W_2$&#10;\end{document}"/>
  <p:tag name="IGUANATEXSIZE" val="28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3.49835"/>
  <p:tag name="LATEXADDIN" val="\documentclass{article}&#10;\usepackage{amsmath}&#10;\usepackage{amssymb}&#10;\usepackage{amsthm}&#10;\usepackage{xcolor}&#10;\pagestyle{empty}&#10;\begin{document}&#10;&#10;&#10;&#10;$!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480.6899"/>
  <p:tag name="LATEXADDIN" val="\documentclass{article}&#10;\usepackage{amsmath}&#10;\usepackage{amssymb}&#10;\usepackage{amsthm}&#10;\usepackage{xcolor}&#10;\pagestyle{empty}&#10;\begin{document}&#10;&#10;&#10;&#10;$W_1+ W_2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383.952"/>
  <p:tag name="LATEXADDIN" val="\documentclass{article}&#10;\usepackage{amsmath}&#10;\usepackage{amssymb}&#10;\usepackage{amsthm}&#10;\usepackage{xcolor}&#10;\pagestyle{empty}&#10;\begin{document}&#10;&#10;&#10;$W_1,W_2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2315.71"/>
  <p:tag name="LATEXADDIN" val="\documentclass{article}&#10;\usepackage{amsmath}&#10;\usepackage{amssymb}&#10;\usepackage{amsthm}&#10;\usepackage{xcolor}&#10;\pagestyle{empty}&#10;\begin{document}&#10;&#10;&#10;$W_1+W_2 =\left\{ w_{1}+w_{2}\mid w_{1}\in W_{1},w_{2}\in W_{2}\right\} $&#10;\end{document}"/>
  <p:tag name="IGUANATEXSIZE" val="25"/>
  <p:tag name="IGUANATEXCURSOR" val="21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697.4128"/>
  <p:tag name="LATEXADDIN" val="\documentclass{article}&#10;\usepackage{amsmath}&#10;\usepackage{amssymb}&#10;\usepackage{amsthm}&#10;\usepackage{xcolor}&#10;\pagestyle{empty}&#10;\begin{document}&#10;&#10;&#10;$0\in W_1+ W_2$&#10;\end{document}"/>
  <p:tag name="IGUANATEXSIZE" val="25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820.3975"/>
  <p:tag name="LATEXADDIN" val="\documentclass{article}&#10;\usepackage{amsmath}&#10;\usepackage{amssymb}&#10;\usepackage{amsthm}&#10;\usepackage{xcolor}&#10;\pagestyle{empty}&#10;\begin{document}&#10;&#10;&#10;$W_1\subseteq  W_1+ W_2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307.087"/>
  <p:tag name="LATEXADDIN" val="\documentclass{article}&#10;\usepackage{amsmath}&#10;\usepackage{amssymb}&#10;\usepackage{amsthm}&#10;\usepackage{xcolor}&#10;\pagestyle{empty}&#10;\begin{document}&#10;&#10;&#10;$w_1=w_1 +0\in  W_1+ W_2$&#10;\end{document}"/>
  <p:tag name="IGUANATEXSIZE" val="25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29.4338"/>
  <p:tag name="LATEXADDIN" val="\documentclass{article}&#10;\usepackage{amsmath}&#10;\usepackage{amssymb}&#10;\usepackage{amsthm}&#10;\usepackage{xcolor}&#10;\pagestyle{empty}&#10;\begin{document}&#10;&#10;&#10;$V=\mathbb{F}_n[x] $&#10;\end{document}"/>
  <p:tag name="IGUANATEXSIZE" val="28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820.3975"/>
  <p:tag name="LATEXADDIN" val="\documentclass{article}&#10;\usepackage{amsmath}&#10;\usepackage{amssymb}&#10;\usepackage{amsthm}&#10;\usepackage{xcolor}&#10;\pagestyle{empty}&#10;\begin{document}&#10;&#10;&#10;$W_2\subseteq  W_1+ W_2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368.9539"/>
  <p:tag name="LATEXADDIN" val="\documentclass{article}&#10;\usepackage{amsmath}&#10;\usepackage{amssymb}&#10;\usepackage{amsthm}&#10;\usepackage{xcolor}&#10;\pagestyle{empty}&#10;\begin{document}&#10;&#10;&#10;$0\in W_1$&#10;\end{document}"/>
  <p:tag name="IGUANATEXSIZE" val="25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371.9535"/>
  <p:tag name="LATEXADDIN" val="\documentclass{article}&#10;\usepackage{amsmath}&#10;\usepackage{amssymb}&#10;\usepackage{amsthm}&#10;\usepackage{xcolor}&#10;\pagestyle{empty}&#10;\begin{document}&#10;&#10;&#10;$0\in W_2$&#10;\end{document}"/>
  <p:tag name="IGUANATEXSIZE" val="25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25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139.857"/>
  <p:tag name="LATEXADDIN" val="\documentclass{article}&#10;\usepackage{amsmath}&#10;\usepackage{amssymb}&#10;\usepackage{amsthm}&#10;\usepackage{xcolor}&#10;\pagestyle{empty}&#10;\begin{document}&#10;&#10;&#10;$0=0+0\in W_1+ W_2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394.4507"/>
  <p:tag name="LATEXADDIN" val="\documentclass{article}&#10;\usepackage{amsmath}&#10;\usepackage{amssymb}&#10;\usepackage{amsthm}&#10;\usepackage{xcolor}&#10;\pagestyle{empty}&#10;\begin{document}&#10;&#10;&#10;$V=\mathbb{R}^{3}$&#10;\end{document}"/>
  <p:tag name="IGUANATEXSIZE" val="33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1482.565"/>
  <p:tag name="LATEXADDIN" val="\documentclass{article}&#10;\usepackage{amsmath}&#10;\usepackage{amssymb}&#10;\usepackage{amsthm}&#10;\usepackage{xcolor}&#10;\pagestyle{empty}&#10;\begin{document}&#10;&#10;&#10;$&#10;W_2=\left\{ \left(\begin{array}{c}&#10;x\\&#10;x\\&#10;z&#10;\end{array}\right)\mid x,z\in\mathbb{R}\right\} $&#10;\end{document}"/>
  <p:tag name="IGUANATEXSIZE" val="20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1845.519"/>
  <p:tag name="LATEXADDIN" val="\documentclass{article}&#10;\usepackage{amsmath}&#10;\usepackage{amssymb}&#10;\usepackage{amsthm}&#10;\usepackage{xcolor}&#10;\pagestyle{empty}&#10;\begin{document}&#10;&#10;&#10;$&#10;W_1=\left\{ \left(\begin{array}{c}&#10;x\\&#10;y\\&#10;z&#10;&#10;\end{array}\right)\mid x+y+2z=0\right\} $&#10;\end{document}"/>
  <p:tag name="IGUANATEXSIZE" val="20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617.1729"/>
  <p:tag name="LATEXADDIN" val="\documentclass{article}&#10;\usepackage{amsmath}&#10;\usepackage{amssymb}&#10;\usepackage{amsthm}&#10;\usepackage{xcolor}&#10;\pagestyle{empty}&#10;\begin{document}&#10;&#10;&#10;$W_1+W_2=$&#10;\end{document}"/>
  <p:tag name="IGUANATEXSIZE" val="20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1586.802"/>
  <p:tag name="LATEXADDIN" val="\documentclass{article}&#10;\usepackage{amsmath}&#10;\usepackage{amssymb}&#10;\usepackage{amsthm}&#10;\usepackage{xcolor}&#10;\pagestyle{empty}&#10;\begin{document}&#10;&#10;&#10;$&#10;=\left\{ \left(\begin{array}{c}&#10;-2t-s\\&#10;s\\&#10;t&#10;&#10;\end{array}\right)\mid s,t\in \mathbb{R}\right\} $&#10;\end{document}"/>
  <p:tag name="IGUANATEXSIZE" val="20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71.2411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28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2129.734"/>
  <p:tag name="LATEXADDIN" val="\documentclass{article}&#10;\usepackage{amsmath}&#10;\usepackage{amssymb}&#10;\usepackage{amsthm}&#10;\usepackage{xcolor}&#10;\pagestyle{empty}&#10;\begin{document}&#10;&#10;&#10;$&#10;=\left\{ t\left(\begin{array}{c}&#10;-2\\&#10;0\\&#10;1&#10;&#10;\end{array}\right)+&#10;s\left(\begin{array}{c}&#10;-1\\&#10;1\\&#10;0&#10;\end{array}\right)&#10;\mid s,t\in \mathbb{R}\right\} $&#10;\end{document}"/>
  <p:tag name="IGUANATEXSIZE" val="20"/>
  <p:tag name="IGUANATEXCURSOR" val="2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1998.5"/>
  <p:tag name="LATEXADDIN" val="\documentclass{article}&#10;\usepackage{amsmath}&#10;\usepackage{amssymb}&#10;\usepackage{amsthm}&#10;\usepackage{xcolor}&#10;\pagestyle{empty}&#10;\begin{document}&#10;&#10;&#10;$&#10;=\left\{ x\left(\begin{array}{c}&#10;1\\&#10;1\\&#10;0&#10;\end{array}\right)+&#10;z&#10;\left(\begin{array}{c}&#10;0\\&#10;0\\&#10;1&#10;\end{array}\right)&#10;\mid x,z\in\mathbb{R}\right\} $&#10;\end{document}"/>
  <p:tag name="IGUANATEXSIZE" val="20"/>
  <p:tag name="IGUANATEXCURSOR" val="2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1352.831"/>
  <p:tag name="LATEXADDIN" val="\documentclass{article}&#10;\usepackage{amsmath}&#10;\usepackage{amssymb}&#10;\usepackage{amsthm}&#10;\usepackage{xcolor}&#10;\pagestyle{empty}&#10;\begin{document}&#10;&#10;&#10;$&#10;\text{span}\left\{ \left(\begin{array}{c}&#10;1\\&#10;1\\&#10;0&#10;\end{array}\right),&#10;\left(\begin{array}{c}&#10;0\\&#10;0\\&#10;1&#10;\end{array}\right)&#10;\right\} $&#10;\end{document}"/>
  <p:tag name="IGUANATEXSIZE" val="1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3518.56"/>
  <p:tag name="LATEXADDIN" val="\documentclass{article}&#10;\usepackage{amsmath}&#10;\usepackage{amssymb}&#10;\usepackage{amsthm}&#10;\usepackage{xcolor}&#10;\pagestyle{empty}&#10;\begin{document}&#10;&#10;&#10;$&#10;\left\{ x\left(\begin{array}{c}&#10;1\\&#10;1\\&#10;0&#10;\end{array}\right)+&#10;z&#10;\left(\begin{array}{c}&#10;0\\&#10;0\\&#10;1&#10;\end{array}\right)&#10;+&#10; t\left(\begin{array}{c}&#10;-2\\&#10;0\\&#10;1&#10;&#10;\end{array}\right)+&#10;s\left(\begin{array}{c}&#10;-1\\&#10;1\\&#10;0&#10;\end{array}\right)&#10;\mid x,z,s,t\in\mathbb{R}\right\} $&#10;\end{document}"/>
  <p:tag name="IGUANATEXSIZE" val="20"/>
  <p:tag name="IGUANATEXCURSOR" val="37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1546.307"/>
  <p:tag name="LATEXADDIN" val="\documentclass{article}&#10;\usepackage{amsmath}&#10;\usepackage{amssymb}&#10;\usepackage{amsthm}&#10;\usepackage{xcolor}&#10;\pagestyle{empty}&#10;\begin{document}&#10;&#10;&#10;$&#10;\text{span}\left\{ \left(\begin{array}{c}&#10;-2\\&#10;0\\&#10;1&#10;\end{array}\right),&#10;\left(\begin{array}{c}&#10;-1\\&#10;1\\&#10;0&#10;\end{array}\right)&#10;\right\} $&#10;\end{document}"/>
  <p:tag name="IGUANATEXSIZE" val="15"/>
  <p:tag name="IGUANATEXCURSOR" val="2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2507.687"/>
  <p:tag name="LATEXADDIN" val="\documentclass{article}&#10;\usepackage{amsmath}&#10;\usepackage{amssymb}&#10;\usepackage{amsthm}&#10;\usepackage{xcolor}&#10;\pagestyle{empty}&#10;\begin{document}&#10;&#10;&#10;$&#10;\text{span}\left\{ \left(\begin{array}{c}&#10;1\\&#10;1\\&#10;0&#10;\end{array}\right),&#10;\left(\begin{array}{c}&#10;0\\&#10;0\\&#10;1&#10;\end{array}\right),&#10;\left(\begin{array}{c}&#10;-2\\&#10;0\\&#10;1&#10;\end{array}\right),&#10;\left(\begin{array}{c}&#10;-1\\&#10;1\\&#10;0&#10;\end{array}\right)&#10;\right\} $&#10;\end{document}"/>
  <p:tag name="IGUANATEXSIZE" val="15"/>
  <p:tag name="IGUANATEXCURSOR" val="3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467.1916"/>
  <p:tag name="LATEXADDIN" val="\documentclass{article}&#10;\usepackage{amsmath}&#10;\usepackage{amssymb}&#10;\usepackage{amsthm}&#10;\usepackage{xcolor}&#10;\pagestyle{empty}&#10;\begin{document}&#10;&#10;&#10;$W_1\cap W_2 $&#10;\end{document}"/>
  <p:tag name="IGUANATEXSIZE" val="28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52.2309"/>
  <p:tag name="LATEXADDIN" val="\documentclass{article}&#10;\usepackage{amsmath}&#10;\usepackage{amssymb}&#10;\usepackage{amsthm}&#10;\usepackage{xcolor}&#10;\pagestyle{empty}&#10;\begin{document}&#10;&#10;&#10;$W_1$&#10;\end{document}"/>
  <p:tag name="IGUANATEXSIZE" val="28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55.2306"/>
  <p:tag name="LATEXADDIN" val="\documentclass{article}&#10;\usepackage{amsmath}&#10;\usepackage{amssymb}&#10;\usepackage{amsthm}&#10;\usepackage{xcolor}&#10;\pagestyle{empty}&#10;\begin{document}&#10;&#10;&#10;$W_2$&#10;\end{document}"/>
  <p:tag name="IGUANATEXSIZE" val="28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480.6899"/>
  <p:tag name="LATEXADDIN" val="\documentclass{article}&#10;\usepackage{amsmath}&#10;\usepackage{amssymb}&#10;\usepackage{amsthm}&#10;\usepackage{xcolor}&#10;\pagestyle{empty}&#10;\begin{document}&#10;&#10;&#10;&#10;$W_1+ W_2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99.9625"/>
  <p:tag name="LATEXADDIN" val="\documentclass{article}&#10;\usepackage{amsmath}&#10;\usepackage{amssymb}&#10;\usepackage{amsthm}&#10;\usepackage{xcolor}&#10;\pagestyle{empty}&#10;\begin{document}&#10;&#10;&#10;$\alpha + \beta$&#10;\end{document}"/>
  <p:tag name="IGUANATEXSIZE" val="28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17.6603"/>
  <p:tag name="LATEXADDIN" val="\documentclass{article}&#10;\usepackage{amsmath}&#10;\usepackage{amssymb}&#10;\usepackage{amsthm}&#10;\usepackage{xcolor}&#10;\pagestyle{empty}&#10;\begin{document}&#10;&#10;&#10;$p_1(x)+p_2(x)$&#10;\end{document}"/>
  <p:tag name="IGUANATEXSIZE" val="25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467.1916"/>
  <p:tag name="LATEXADDIN" val="\documentclass{article}&#10;\usepackage{amsmath}&#10;\usepackage{amssymb}&#10;\usepackage{amsthm}&#10;\usepackage{xcolor}&#10;\pagestyle{empty}&#10;\begin{document}&#10;&#10;&#10;$W_1\cap W_2 $&#10;\end{document}"/>
  <p:tag name="IGUANATEXSIZE" val="28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52.2309"/>
  <p:tag name="LATEXADDIN" val="\documentclass{article}&#10;\usepackage{amsmath}&#10;\usepackage{amssymb}&#10;\usepackage{amsthm}&#10;\usepackage{xcolor}&#10;\pagestyle{empty}&#10;\begin{document}&#10;&#10;&#10;$W_1$&#10;\end{document}"/>
  <p:tag name="IGUANATEXSIZE" val="28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55.2306"/>
  <p:tag name="LATEXADDIN" val="\documentclass{article}&#10;\usepackage{amsmath}&#10;\usepackage{amssymb}&#10;\usepackage{amsthm}&#10;\usepackage{xcolor}&#10;\pagestyle{empty}&#10;\begin{document}&#10;&#10;&#10;$W_2$&#10;\end{document}"/>
  <p:tag name="IGUANATEXSIZE" val="28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6.98914"/>
  <p:tag name="LATEXADDIN" val="\documentclass{article}&#10;\usepackage{amsmath}&#10;\usepackage{amssymb}&#10;\usepackage{amsthm}&#10;\usepackage{xcolor}&#10;\pagestyle{empty}&#10;\begin{document}&#10;&#10;&#10;$U $&#10;\end{document}"/>
  <p:tag name="IGUANATEXSIZE" val="28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480.6899"/>
  <p:tag name="LATEXADDIN" val="\documentclass{article}&#10;\usepackage{amsmath}&#10;\usepackage{amssymb}&#10;\usepackage{amsthm}&#10;\usepackage{xcolor}&#10;\pagestyle{empty}&#10;\begin{document}&#10;&#10;&#10;$W_1+ W_2 $&#10;\end{document}"/>
  <p:tag name="IGUANATEXSIZE" val="28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.7349"/>
  <p:tag name="ORIGINALWIDTH" val="86.98914"/>
  <p:tag name="LATEXADDIN" val="\documentclass{article}&#10;\usepackage{amsmath}&#10;\usepackage{amssymb}&#10;\usepackage{amsthm}&#10;\usepackage{xcolor}&#10;\pagestyle{empty}&#10;\begin{document}&#10;&#10;&#10;$\hat{U}$&#10;\end{document}"/>
  <p:tag name="IGUANATEXSIZE" val="28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1484.065"/>
  <p:tag name="LATEXADDIN" val="\documentclass{article}&#10;\usepackage{amsmath}&#10;\usepackage{amssymb}&#10;\usepackage{amsthm}&#10;\usepackage{xcolor}&#10;\pagestyle{empty}&#10;\begin{document}&#10;&#10;&#10;$&#10;\text{span}\left\{ \left(\begin{array}{c}&#10;1\\&#10;1\\&#10;0&#10;\end{array}\right),&#10;\left(\begin{array}{c}&#10;0\\&#10;0\\&#10;1&#10;\end{array}\right)&#10;\right\} +$&#10;\end{document}"/>
  <p:tag name="IGUANATEXSIZE" val="15"/>
  <p:tag name="IGUANATEXCURSOR" val="27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1546.307"/>
  <p:tag name="LATEXADDIN" val="\documentclass{article}&#10;\usepackage{amsmath}&#10;\usepackage{amssymb}&#10;\usepackage{amsthm}&#10;\usepackage{xcolor}&#10;\pagestyle{empty}&#10;\begin{document}&#10;&#10;&#10;$&#10;\text{span}\left\{ \left(\begin{array}{c}&#10;-2\\&#10;0\\&#10;1&#10;\end{array}\right),&#10;\left(\begin{array}{c}&#10;-1\\&#10;1\\&#10;0&#10;\end{array}\right)&#10;\right\} $&#10;\end{document}"/>
  <p:tag name="IGUANATEXSIZE" val="15"/>
  <p:tag name="IGUANATEXCURSOR" val="2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2635.92"/>
  <p:tag name="LATEXADDIN" val="\documentclass{article}&#10;\usepackage{amsmath}&#10;\usepackage{amssymb}&#10;\usepackage{amsthm}&#10;\usepackage{xcolor}&#10;\pagestyle{empty}&#10;\begin{document}&#10;&#10;&#10;$=&#10;\text{span}\left\{ \left(\begin{array}{c}&#10;1\\&#10;1\\&#10;0&#10;\end{array}\right),&#10;\left(\begin{array}{c}&#10;0\\&#10;0\\&#10;1&#10;\end{array}\right),&#10;\left(\begin{array}{c}&#10;-2\\&#10;0\\&#10;1&#10;\end{array}\right),&#10;\left(\begin{array}{c}&#10;-1\\&#10;1\\&#10;0&#10;\end{array}\right)&#10;\right\} $&#10;\end{document}"/>
  <p:tag name="IGUANATEXSIZE" val="1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324.334"/>
  <p:tag name="LATEXADDIN" val="\documentclass{article}&#10;\usepackage{amsmath}&#10;\usepackage{amssymb}&#10;\usepackage{amsthm}&#10;\usepackage{xcolor}&#10;\pagestyle{empty}&#10;\begin{document}&#10;&#10;&#10;$&#10;W_1 = &#10;\{&#10;x\in V : A_1 x =0&#10;\}&#10;$&#10;\end{document}"/>
  <p:tag name="IGUANATEXSIZE" val="15"/>
  <p:tag name="IGUANATEXCURSOR" val="1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305.9617"/>
  <p:tag name="LATEXADDIN" val="\documentclass{article}&#10;\usepackage{amsmath}&#10;\usepackage{amssymb}&#10;\usepackage{amsthm}&#10;\usepackage{xcolor}&#10;\pagestyle{empty}&#10;\begin{document}&#10;&#10;&#10;$\alpha f(x)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324.334"/>
  <p:tag name="LATEXADDIN" val="\documentclass{article}&#10;\usepackage{amsmath}&#10;\usepackage{amssymb}&#10;\usepackage{amsthm}&#10;\usepackage{xcolor}&#10;\pagestyle{empty}&#10;\begin{document}&#10;&#10;&#10;$&#10;W_2 = &#10;\{&#10;x\in V : A_2 x =0&#10;\}&#10;$&#10;\end{document}"/>
  <p:tag name="IGUANATEXSIZE" val="15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580.052"/>
  <p:tag name="LATEXADDIN" val="\documentclass{article}&#10;\usepackage{amsmath}&#10;\usepackage{amssymb}&#10;\usepackage{amsthm}&#10;\usepackage{xcolor}&#10;\pagestyle{empty}&#10;\begin{document}&#10;&#10;&#10;$&#10;W_1\cap W_2 =&#10;\{&#10;x\in V: Ax=0&#10;\}&#10;$&#10;\end{document}"/>
  <p:tag name="IGUANATEXSIZE" val="15"/>
  <p:tag name="IGUANATEXCURSOR" val="1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562.4297"/>
  <p:tag name="LATEXADDIN" val="\documentclass{article}&#10;\usepackage{amsmath}&#10;\usepackage{amssymb}&#10;\usepackage{amsthm}&#10;\usepackage{xcolor}&#10;\pagestyle{empty}&#10;\begin{document}&#10;&#10;&#10;$&#10;A=&#10;\begin{pmatrix}&#10;A_1 \\&#10;A_2&#10;\end{pmatrix}&#10;$&#10;\end{document}"/>
  <p:tag name="IGUANATEXSIZE" val="15"/>
  <p:tag name="IGUANATEXCURSOR" val="1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574.803"/>
  <p:tag name="LATEXADDIN" val="\documentclass{article}&#10;\usepackage{amsmath}&#10;\usepackage{amssymb}&#10;\usepackage{amsthm}&#10;\usepackage{xcolor}&#10;\pagestyle{empty}&#10;\begin{document}&#10;&#10;&#10;$a_0+a_1x+a_2 x^2 +\cdots +a_nx^n$&#10;\end{document}"/>
  <p:tag name="IGUANATEXSIZE" val="20"/>
  <p:tag name="IGUANATEXCURSOR" val="17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71.2411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20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477.6903"/>
  <p:tag name="LATEXADDIN" val="\documentclass{article}&#10;\usepackage{amsmath}&#10;\usepackage{amssymb}&#10;\usepackage{amsthm}&#10;\usepackage{xcolor}&#10;\pagestyle{empty}&#10;\begin{document}&#10;&#10;&#10;$x^2\in \mathbb{F}[x]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477.6903"/>
  <p:tag name="LATEXADDIN" val="\documentclass{article}&#10;\usepackage{amsmath}&#10;\usepackage{amssymb}&#10;\usepackage{amsthm}&#10;\usepackage{xcolor}&#10;\pagestyle{empty}&#10;\begin{document}&#10;&#10;&#10;$x^3\in \mathbb{F}[x]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9832"/>
  <p:tag name="ORIGINALWIDTH" val="477.6903"/>
  <p:tag name="LATEXADDIN" val="\documentclass{article}&#10;\usepackage{amsmath}&#10;\usepackage{amssymb}&#10;\usepackage{amsthm}&#10;\usepackage{xcolor}&#10;\pagestyle{empty}&#10;\begin{document}&#10;&#10;&#10;$x^4\in \mathbb{F}[x]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3.49835"/>
  <p:tag name="LATEXADDIN" val="\documentclass{article}&#10;\usepackage{amsmath}&#10;\usepackage{amssymb}&#10;\usepackage{amsthm}&#10;\usepackage{xcolor}&#10;\pagestyle{empty}&#10;\begin{document}&#10;&#10;&#10;$\vdots 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22.1972"/>
  <p:tag name="LATEXADDIN" val="\documentclass{article}&#10;\usepackage{amsmath}&#10;\usepackage{amssymb}&#10;\usepackage{amsthm}&#10;\usepackage{xcolor}&#10;\pagestyle{empty}&#10;\begin{document}&#10;&#10;&#10;$x\in \mathbb{F}[x]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545.9318"/>
  <p:tag name="LATEXADDIN" val="\documentclass{article}&#10;\usepackage{amsmath}&#10;\usepackage{amssymb}&#10;\usepackage{amsthm}&#10;\usepackage{xcolor}&#10;\pagestyle{empty}&#10;\begin{document}&#10;&#10;&#10;$x^2\in \mathbb{F}_n[x]$&#10;\end{document}"/>
  <p:tag name="IGUANATEXSIZE" val="25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37.7203"/>
  <p:tag name="LATEXADDIN" val="\documentclass{article}&#10;\usepackage{amsmath}&#10;\usepackage{amssymb}&#10;\usepackage{amsthm}&#10;\usepackage{xcolor}&#10;\pagestyle{empty}&#10;\begin{document}&#10;&#10;&#10;$\alpha \cdot \beta$&#10;\end{document}"/>
  <p:tag name="IGUANATEXSIZE" val="28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545.9318"/>
  <p:tag name="LATEXADDIN" val="\documentclass{article}&#10;\usepackage{amsmath}&#10;\usepackage{amssymb}&#10;\usepackage{amsthm}&#10;\usepackage{xcolor}&#10;\pagestyle{empty}&#10;\begin{document}&#10;&#10;&#10;$x^3\in \mathbb{F}_n[x]$&#10;\end{document}"/>
  <p:tag name="IGUANATEXSIZE" val="25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9832"/>
  <p:tag name="ORIGINALWIDTH" val="545.9318"/>
  <p:tag name="LATEXADDIN" val="\documentclass{article}&#10;\usepackage{amsmath}&#10;\usepackage{amssymb}&#10;\usepackage{amsthm}&#10;\usepackage{xcolor}&#10;\pagestyle{empty}&#10;\begin{document}&#10;&#10;&#10;$x^4\in \mathbb{F}_n[x]$&#10;\end{document}"/>
  <p:tag name="IGUANATEXSIZE" val="25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3.49835"/>
  <p:tag name="LATEXADDIN" val="\documentclass{article}&#10;\usepackage{amsmath}&#10;\usepackage{amssymb}&#10;\usepackage{amsthm}&#10;\usepackage{xcolor}&#10;\pagestyle{empty}&#10;\begin{document}&#10;&#10;&#10;$\vdots 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90.4387"/>
  <p:tag name="LATEXADDIN" val="\documentclass{article}&#10;\usepackage{amsmath}&#10;\usepackage{amssymb}&#10;\usepackage{amsthm}&#10;\usepackage{xcolor}&#10;\pagestyle{empty}&#10;\begin{document}&#10;&#10;&#10;$x\in \mathbb{F}_n[x]$&#10;\end{document}"/>
  <p:tag name="IGUANATEXSIZE" val="25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57.9302"/>
  <p:tag name="LATEXADDIN" val="\documentclass{article}&#10;\usepackage{amsmath}&#10;\usepackage{amssymb}&#10;\usepackage{amsthm}&#10;\usepackage{xcolor}&#10;\pagestyle{empty}&#10;\begin{document}&#10;&#10;&#10;$x^n\in \mathbb{F}_n[x]$&#10;\end{document}"/>
  <p:tag name="IGUANATEXSIZE" val="25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683.9145"/>
  <p:tag name="LATEXADDIN" val="\documentclass{article}&#10;\usepackage{amsmath}&#10;\usepackage{amssymb}&#10;\usepackage{amsthm}&#10;\usepackage{xcolor}&#10;\pagestyle{empty}&#10;\begin{document}&#10;&#10;&#10;$x^{n+1}\not\in \mathbb{F}_n[x]$&#10;\end{document}"/>
  <p:tag name="IGUANATEXSIZE" val="25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776.153"/>
  <p:tag name="LATEXADDIN" val="\documentclass{article}&#10;\usepackage{amsmath}&#10;\usepackage{amssymb}&#10;\usepackage{amsthm}&#10;\usepackage{xcolor}&#10;\pagestyle{empty}&#10;\begin{document}&#10;&#10;&#10;$V=\left\{ \clubsuit,\diamondsuit,\heartsuit\right\}   $&#10;\end{document}"/>
  <p:tag name="IGUANATEXSIZE" val="28"/>
  <p:tag name="IGUANATEXCURSOR" val="1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974.1282"/>
  <p:tag name="LATEXADDIN" val="\documentclass{article}&#10;\usepackage{amsmath}&#10;\usepackage{amssymb}&#10;\usepackage{amsthm}&#10;\usepackage{xcolor}&#10;\pagestyle{empty}&#10;\begin{document}&#10;&#10;&#10;$\mathbb{F}=\mathbb{Z}_{3}=\left\{ \overline{0},\overline{1},\overline{2}\right\} $&#10;\end{document}"/>
  <p:tag name="IGUANATEXSIZE" val="28"/>
  <p:tag name="IGUANATEXCURSOR" val="22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2.9246"/>
  <p:tag name="ORIGINALWIDTH" val="885.6393"/>
  <p:tag name="LATEXADDIN" val="\documentclass{article}&#10;\usepackage{amsmath}&#10;\usepackage{amssymb}&#10;\usepackage{amsthm}&#10;\usepackage{xcolor}&#10;\pagestyle{empty}&#10;\begin{document}&#10;&#10;&#10;$\begin{array}{c|ccc}&#10;+ &amp; \clubsuit &amp; \diamondsuit &amp; \heartsuit\\&#10;\hline \clubsuit &amp; \clubsuit &amp; \diamondsuit &amp; \heartsuit\\&#10;\diamondsuit &amp; \diamondsuit &amp; \heartsuit &amp; \clubsuit\\&#10;\heartsuit &amp; \heartsuit &amp; \clubsuit &amp; \diamondsuit&#10;\end{array}$&#10;\end{document}"/>
  <p:tag name="IGUANATEXSIZE" val="28"/>
  <p:tag name="IGUANATEXCURSOR" val="3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4.4244"/>
  <p:tag name="ORIGINALWIDTH" val="851.1436"/>
  <p:tag name="LATEXADDIN" val="\documentclass{article}&#10;\usepackage{amsmath}&#10;\usepackage{amssymb}&#10;\usepackage{amsthm}&#10;\usepackage{xcolor}&#10;\pagestyle{empty}&#10;\begin{document}&#10;&#10;&#10;$\begin{array}{c|ccc}&#10;\cdot &amp; \clubsuit &amp; \diamondsuit &amp; \heartsuit\\&#10;\hline \overline{0} &amp; \clubsuit &amp; \clubsuit &amp; \clubsuit\\&#10;\overline{1} &amp; \clubsuit &amp; \diamondsuit &amp; \heartsuit\\&#10;\overline{2} &amp; \clubsuit &amp; \heartsuit &amp; \diamondsuit&#10;\end{array}$&#10;\end{document}"/>
  <p:tag name="IGUANATEXSIZE" val="25"/>
  <p:tag name="IGUANATEXCURSOR" val="3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559.4301"/>
  <p:tag name="LATEXADDIN" val="\documentclass{article}&#10;\usepackage{amsmath}&#10;\usepackage{amssymb}&#10;\usepackage{amsthm}&#10;\usepackage{xcolor}&#10;\pagestyle{empty}&#10;\begin{document}&#10;&#10;&#10;$V=\mathbb{F}^{m\times n}$&#10;\end{document}"/>
  <p:tag name="IGUANATEXSIZE" val="33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25.6843"/>
  <p:tag name="LATEXADDIN" val="\documentclass{article}&#10;\usepackage{amsmath}&#10;\usepackage{amssymb}&#10;\usepackage{amsthm}&#10;\usepackage{xcolor}&#10;\pagestyle{empty}&#10;\begin{document}&#10;&#10;&#10;$(V,\mathbb{F}, + ,\cdot)$&#10;\end{document}"/>
  <p:tag name="IGUANATEXSIZE" val="33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629.9213"/>
  <p:tag name="LATEXADDIN" val="\documentclass{article}&#10;\usepackage{amsmath}&#10;\usepackage{amssymb}&#10;\usepackage{amsthm}&#10;\usepackage{xcolor}&#10;\pagestyle{empty}&#10;\begin{document}&#10;&#10;&#10;$v_1+v_2\in V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640.795"/>
  <p:tag name="LATEXADDIN" val="\documentclass{article}&#10;\usepackage{amsmath}&#10;\usepackage{amssymb}&#10;\usepackage{amsthm}&#10;\usepackage{xcolor}&#10;\pagestyle{empty}&#10;\begin{document}&#10;&#10;&#10;$(v_1+v_2)+v_3=v_1+(v_2+v_3)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917.1354"/>
  <p:tag name="LATEXADDIN" val="\documentclass{article}&#10;\usepackage{amsmath}&#10;\usepackage{amssymb}&#10;\usepackage{amsthm}&#10;\usepackage{xcolor}&#10;\pagestyle{empty}&#10;\begin{document}&#10;&#10;&#10;$v_1+v_2=v_2+v_1$&#10;\end{document}"/>
  <p:tag name="IGUANATEXSIZE" val="25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500.9374"/>
  <p:tag name="LATEXADDIN" val="\documentclass{article}&#10;\usepackage{amsmath}&#10;\usepackage{amssymb}&#10;\usepackage{amsthm}&#10;\usepackage{xcolor}&#10;\pagestyle{empty}&#10;\begin{document}&#10;&#10;&#10;$  v+0=v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88.4514"/>
  <p:tag name="LATEXADDIN" val="\documentclass{article}&#10;\usepackage{amsmath}&#10;\usepackage{amssymb}&#10;\usepackage{amsthm}&#10;\usepackage{xcolor}&#10;\pagestyle{empty}&#10;\begin{document}&#10;&#10;&#10;$\alpha v\in V$&#10;\end{document}"/>
  <p:tag name="IGUANATEXSIZE" val="25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79.1526"/>
  <p:tag name="LATEXADDIN" val="\documentclass{article}&#10;\usepackage{amsmath}&#10;\usepackage{amssymb}&#10;\usepackage{amsthm}&#10;\usepackage{xcolor}&#10;\pagestyle{empty}&#10;\begin{document}&#10;&#10;&#10;$(\alpha \beta) v=\alpha (\beta v)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.9872"/>
  <p:tag name="ORIGINALWIDTH" val="400.4499"/>
  <p:tag name="LATEXADDIN" val="\documentclass{article}&#10;\usepackage{amsmath}&#10;\usepackage{amssymb}&#10;\usepackage{amsthm}&#10;\usepackage{xcolor}&#10;\pagestyle{empty}&#10;\begin{document}&#10;&#10;&#10;$1_{\mathbb{F}}v=v$&#10;\end{document}"/>
  <p:tag name="IGUANATEXSIZE" val="25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256.093"/>
  <p:tag name="LATEXADDIN" val="\documentclass{article}&#10;\usepackage{amsmath}&#10;\usepackage{amssymb}&#10;\usepackage{amsthm}&#10;\usepackage{xcolor}&#10;\pagestyle{empty}&#10;\begin{document}&#10;&#10;&#10;$\alpha(v_1+v_2)=\alpha v_1 +\alpha v_2$&#10;\end{document}"/>
  <p:tag name="IGUANATEXSIZE" val="25"/>
  <p:tag name="IGUANATEXCURSOR" val="1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057.368"/>
  <p:tag name="LATEXADDIN" val="\documentclass{article}&#10;\usepackage{amsmath}&#10;\usepackage{amssymb}&#10;\usepackage{amsthm}&#10;\usepackage{xcolor}&#10;\pagestyle{empty}&#10;\begin{document}&#10;&#10;&#10;$(\alpha+\beta)v=\alpha v+\beta v$&#10;\end{document}"/>
  <p:tag name="IGUANATEXSIZE" val="25"/>
  <p:tag name="IGUANATEXCURSOR" val="17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71.2411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05.9617"/>
  <p:tag name="LATEXADDIN" val="\documentclass{article}&#10;\usepackage{amsmath}&#10;\usepackage{amssymb}&#10;\usepackage{amsthm}&#10;\usepackage{xcolor}&#10;\pagestyle{empty}&#10;\begin{document}&#10;&#10;&#10;$ 0\in V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695.913"/>
  <p:tag name="LATEXADDIN" val="\documentclass{article}&#10;\usepackage{amsmath}&#10;\usepackage{amssymb}&#10;\usepackage{amsthm}&#10;\usepackage{xcolor}&#10;\pagestyle{empty}&#10;\begin{document}&#10;&#10;&#10;$  v+(-v)=0$&#10;\end{document}"/>
  <p:tag name="IGUANATEXSIZE" val="25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09.7113"/>
  <p:tag name="LATEXADDIN" val="\documentclass{article}&#10;\usepackage{amsmath}&#10;\usepackage{amssymb}&#10;\usepackage{amsthm}&#10;\usepackage{xcolor}&#10;\pagestyle{empty}&#10;\begin{document}&#10;&#10;&#10;$ v\in V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94.9381"/>
  <p:tag name="LATEXADDIN" val="\documentclass{article}&#10;\usepackage{amsmath}&#10;\usepackage{amssymb}&#10;\usepackage{amsthm}&#10;\usepackage{xcolor}&#10;\pagestyle{empty}&#10;\begin{document}&#10;&#10;&#10;$ (-v)\in V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25.6843"/>
  <p:tag name="LATEXADDIN" val="\documentclass{article}&#10;\usepackage{amsmath}&#10;\usepackage{amssymb}&#10;\usepackage{amsthm}&#10;\usepackage{xcolor}&#10;\pagestyle{empty}&#10;\begin{document}&#10;&#10;&#10;$(V,\mathbb{F}, + ,\cdot)$&#10;\end{document}"/>
  <p:tag name="IGUANATEXSIZE" val="33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629.9213"/>
  <p:tag name="LATEXADDIN" val="\documentclass{article}&#10;\usepackage{amsmath}&#10;\usepackage{amssymb}&#10;\usepackage{amsthm}&#10;\usepackage{xcolor}&#10;\pagestyle{empty}&#10;\begin{document}&#10;&#10;&#10;$v_1+v_2\in V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640.795"/>
  <p:tag name="LATEXADDIN" val="\documentclass{article}&#10;\usepackage{amsmath}&#10;\usepackage{amssymb}&#10;\usepackage{amsthm}&#10;\usepackage{xcolor}&#10;\pagestyle{empty}&#10;\begin{document}&#10;&#10;&#10;$(v_1+v_2)+v_3=v_1+(v_2+v_3)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917.1354"/>
  <p:tag name="LATEXADDIN" val="\documentclass{article}&#10;\usepackage{amsmath}&#10;\usepackage{amssymb}&#10;\usepackage{amsthm}&#10;\usepackage{xcolor}&#10;\pagestyle{empty}&#10;\begin{document}&#10;&#10;&#10;$v_1+v_2=v_2+v_1$&#10;\end{document}"/>
  <p:tag name="IGUANATEXSIZE" val="25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500.9374"/>
  <p:tag name="LATEXADDIN" val="\documentclass{article}&#10;\usepackage{amsmath}&#10;\usepackage{amssymb}&#10;\usepackage{amsthm}&#10;\usepackage{xcolor}&#10;\pagestyle{empty}&#10;\begin{document}&#10;&#10;&#10;$  v+0=v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05.9617"/>
  <p:tag name="LATEXADDIN" val="\documentclass{article}&#10;\usepackage{amsmath}&#10;\usepackage{amssymb}&#10;\usepackage{amsthm}&#10;\usepackage{xcolor}&#10;\pagestyle{empty}&#10;\begin{document}&#10;&#10;&#10;$ 0\in V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1.916"/>
  <p:tag name="ORIGINALWIDTH" val="6140.232"/>
  <p:tag name="LATEXADDIN" val="\documentclass{article}&#10;\usepackage{amsmath}&#10;\usepackage{amssymb}&#10;\usepackage{amsthm}&#10;\usepackage{xcolor}&#10;\pagestyle{empty}&#10;\begin{document}&#10;&#10;&#10;$\left(\begin{array}{cccc}&#10;a_{1,1} &amp; a_{1,2} &amp; \cdots &amp; a_{1,n}\\&#10;a_{2,1} &amp; a_{2,2} &amp; \cdots &amp; a_{2,n}\\&#10;\vdots &amp; \vdots &amp;  &amp; \vdots\\&#10;a_{m,1} &amp; a_{m,2} &amp; \cdots &amp; a_{m,n}&#10;\end{array}\right)+\left(\begin{array}{cccc}&#10;b_{1,1} &amp; b_{1,2} &amp; \cdots &amp; b_{1,n}\\&#10;b_{2,1} &amp; b_{2,2} &amp; \cdots &amp; b_{2,n}\\&#10;\vdots &amp; \vdots &amp;  &amp; \vdots\\&#10;b_{m,1} &amp; b_{m,2} &amp; \cdots &amp; b_{m,n}&#10;\end{array}\right)=\left(\begin{array}{cccc}&#10;a_{1,1}+b_{1,1} &amp; a_{1,2}+b_{1,2} &amp; \cdots &amp; a_{1,n}+b_{1,n}\\&#10;a_{2,1}+b_{2,1} &amp; a_{2,2}+b_{2,2} &amp; \cdots &amp; a_{2,n}+b_{2,n}\\&#10;\vdots &amp; \vdots &amp;  &amp; \vdots\\&#10;a_{m,1}+b_{m,1} &amp; a_{m,2}+b_{m,2} &amp; \cdots &amp; a_{m,n}+b_{m,n}&#10;\end{array}\right)$&#10;\end{document}"/>
  <p:tag name="IGUANATEXSIZE" val="20"/>
  <p:tag name="IGUANATEXCURSOR" val="7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695.913"/>
  <p:tag name="LATEXADDIN" val="\documentclass{article}&#10;\usepackage{amsmath}&#10;\usepackage{amssymb}&#10;\usepackage{amsthm}&#10;\usepackage{xcolor}&#10;\pagestyle{empty}&#10;\begin{document}&#10;&#10;&#10;$  v+(-v)=0$&#10;\end{document}"/>
  <p:tag name="IGUANATEXSIZE" val="25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09.7113"/>
  <p:tag name="LATEXADDIN" val="\documentclass{article}&#10;\usepackage{amsmath}&#10;\usepackage{amssymb}&#10;\usepackage{amsthm}&#10;\usepackage{xcolor}&#10;\pagestyle{empty}&#10;\begin{document}&#10;&#10;&#10;$ v\in V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94.9381"/>
  <p:tag name="LATEXADDIN" val="\documentclass{article}&#10;\usepackage{amsmath}&#10;\usepackage{amssymb}&#10;\usepackage{amsthm}&#10;\usepackage{xcolor}&#10;\pagestyle{empty}&#10;\begin{document}&#10;&#10;&#10;$ (-v)\in V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559.4301"/>
  <p:tag name="LATEXADDIN" val="\documentclass{article}&#10;\usepackage{amsmath}&#10;\usepackage{amssymb}&#10;\usepackage{amsthm}&#10;\usepackage{xcolor}&#10;\pagestyle{empty}&#10;\begin{document}&#10;&#10;&#10;$V=\mathbb{F}^{m\times n}$&#10;\end{document}"/>
  <p:tag name="IGUANATEXSIZE" val="33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92.9509"/>
  <p:tag name="LATEXADDIN" val="\documentclass{article}&#10;\usepackage{amsmath}&#10;\usepackage{amssymb}&#10;\usepackage{amsthm}&#10;\usepackage{xcolor}&#10;\pagestyle{empty}&#10;\begin{document}&#10;&#10;&#10;$V=\mathbb{F}^{n} $&#10;\end{document}"/>
  <p:tag name="IGUANATEXSIZE" val="28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61.1924"/>
  <p:tag name="LATEXADDIN" val="\documentclass{article}&#10;\usepackage{amsmath}&#10;\usepackage{amssymb}&#10;\usepackage{amsthm}&#10;\usepackage{xcolor}&#10;\pagestyle{empty}&#10;\begin{document}&#10;&#10;&#10;$V=\mathbb{F}[x] $&#10;\end{document}"/>
  <p:tag name="IGUANATEXSIZE" val="28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29.4338"/>
  <p:tag name="LATEXADDIN" val="\documentclass{article}&#10;\usepackage{amsmath}&#10;\usepackage{amssymb}&#10;\usepackage{amsthm}&#10;\usepackage{xcolor}&#10;\pagestyle{empty}&#10;\begin{document}&#10;&#10;&#10;$V=\mathbb{F}_n[x] $&#10;\end{document}"/>
  <p:tag name="IGUANATEXSIZE" val="28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25.6843"/>
  <p:tag name="LATEXADDIN" val="\documentclass{article}&#10;\usepackage{amsmath}&#10;\usepackage{amssymb}&#10;\usepackage{amsthm}&#10;\usepackage{xcolor}&#10;\pagestyle{empty}&#10;\begin{document}&#10;&#10;&#10;$(V,\mathbb{F}, + ,\cdot)$&#10;\end{document}"/>
  <p:tag name="IGUANATEXSIZE" val="33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629.9213"/>
  <p:tag name="LATEXADDIN" val="\documentclass{article}&#10;\usepackage{amsmath}&#10;\usepackage{amssymb}&#10;\usepackage{amsthm}&#10;\usepackage{xcolor}&#10;\pagestyle{empty}&#10;\begin{document}&#10;&#10;&#10;$v_1+v_2\in V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640.795"/>
  <p:tag name="LATEXADDIN" val="\documentclass{article}&#10;\usepackage{amsmath}&#10;\usepackage{amssymb}&#10;\usepackage{amsthm}&#10;\usepackage{xcolor}&#10;\pagestyle{empty}&#10;\begin{document}&#10;&#10;&#10;$(v_1+v_2)+v_3=v_1+(v_2+v_3)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8948</TotalTime>
  <Words>880</Words>
  <Application>Microsoft Office PowerPoint</Application>
  <PresentationFormat>מסך רחב</PresentationFormat>
  <Paragraphs>415</Paragraphs>
  <Slides>53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53</vt:i4>
      </vt:variant>
    </vt:vector>
  </HeadingPairs>
  <TitlesOfParts>
    <vt:vector size="58" baseType="lpstr">
      <vt:lpstr>Arial</vt:lpstr>
      <vt:lpstr>Calibri</vt:lpstr>
      <vt:lpstr>Calibri Light</vt:lpstr>
      <vt:lpstr>Times New Roman</vt:lpstr>
      <vt:lpstr>ערכת נושא Office</vt:lpstr>
      <vt:lpstr>מצגת של PowerPoint</vt:lpstr>
      <vt:lpstr>הגדרה: מרחב וקטורי (מ"ו) הוא</vt:lpstr>
      <vt:lpstr>דוגמה:</vt:lpstr>
      <vt:lpstr>דוגמה:</vt:lpstr>
      <vt:lpstr>דוגמה:</vt:lpstr>
      <vt:lpstr>דוגמה:</vt:lpstr>
      <vt:lpstr>דוגמה:</vt:lpstr>
      <vt:lpstr>דוגמה:</vt:lpstr>
      <vt:lpstr>דוגמה:</vt:lpstr>
      <vt:lpstr>דוגמה:</vt:lpstr>
      <vt:lpstr>הגדרה: מרחב וקטורי (מ"ו) הוא                        המקיים:</vt:lpstr>
      <vt:lpstr>הגדרה: מרחב וקטורי (מ"ו) הוא                        המקיים:</vt:lpstr>
      <vt:lpstr>הגדרה: מרחב וקטורי (מ"ו) הוא                        המקיים:</vt:lpstr>
      <vt:lpstr>הגדרה: מרחב וקטורי (מ"ו) הוא                        המקיים:</vt:lpstr>
      <vt:lpstr>הגדרה: מרחב וקטורי (מ"ו) הוא                        המקיים:</vt:lpstr>
      <vt:lpstr>הגדרה: מרחב וקטורי (מ"ו) הוא                        המקיים:</vt:lpstr>
      <vt:lpstr>הגדרה: מרחב וקטורי (מ"ו) הוא                        המקיים: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באופן כללי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304</cp:revision>
  <dcterms:created xsi:type="dcterms:W3CDTF">2016-09-11T18:49:07Z</dcterms:created>
  <dcterms:modified xsi:type="dcterms:W3CDTF">2020-05-05T05:48:44Z</dcterms:modified>
</cp:coreProperties>
</file>