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3" r:id="rId2"/>
    <p:sldId id="257" r:id="rId3"/>
    <p:sldId id="294" r:id="rId4"/>
    <p:sldId id="334" r:id="rId5"/>
    <p:sldId id="295" r:id="rId6"/>
    <p:sldId id="296" r:id="rId7"/>
    <p:sldId id="297" r:id="rId8"/>
    <p:sldId id="335" r:id="rId9"/>
    <p:sldId id="336" r:id="rId10"/>
    <p:sldId id="362" r:id="rId11"/>
    <p:sldId id="361" r:id="rId12"/>
    <p:sldId id="337" r:id="rId13"/>
    <p:sldId id="397" r:id="rId14"/>
    <p:sldId id="398" r:id="rId15"/>
    <p:sldId id="338" r:id="rId16"/>
    <p:sldId id="300" r:id="rId17"/>
    <p:sldId id="339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78" r:id="rId27"/>
    <p:sldId id="380" r:id="rId28"/>
    <p:sldId id="381" r:id="rId29"/>
    <p:sldId id="382" r:id="rId30"/>
    <p:sldId id="383" r:id="rId31"/>
    <p:sldId id="384" r:id="rId32"/>
    <p:sldId id="340" r:id="rId33"/>
    <p:sldId id="349" r:id="rId34"/>
    <p:sldId id="350" r:id="rId35"/>
    <p:sldId id="351" r:id="rId36"/>
    <p:sldId id="352" r:id="rId37"/>
    <p:sldId id="399" r:id="rId38"/>
    <p:sldId id="341" r:id="rId39"/>
    <p:sldId id="342" r:id="rId40"/>
    <p:sldId id="343" r:id="rId41"/>
    <p:sldId id="355" r:id="rId42"/>
    <p:sldId id="389" r:id="rId43"/>
    <p:sldId id="390" r:id="rId44"/>
    <p:sldId id="391" r:id="rId45"/>
    <p:sldId id="392" r:id="rId46"/>
    <p:sldId id="353" r:id="rId47"/>
    <p:sldId id="345" r:id="rId48"/>
    <p:sldId id="346" r:id="rId49"/>
    <p:sldId id="393" r:id="rId50"/>
    <p:sldId id="394" r:id="rId51"/>
    <p:sldId id="395" r:id="rId52"/>
    <p:sldId id="396" r:id="rId53"/>
    <p:sldId id="385" r:id="rId54"/>
    <p:sldId id="356" r:id="rId55"/>
    <p:sldId id="357" r:id="rId56"/>
    <p:sldId id="358" r:id="rId57"/>
    <p:sldId id="364" r:id="rId58"/>
    <p:sldId id="366" r:id="rId59"/>
    <p:sldId id="360" r:id="rId60"/>
    <p:sldId id="310" r:id="rId61"/>
    <p:sldId id="368" r:id="rId62"/>
    <p:sldId id="311" r:id="rId63"/>
    <p:sldId id="331" r:id="rId64"/>
    <p:sldId id="371" r:id="rId65"/>
    <p:sldId id="372" r:id="rId66"/>
    <p:sldId id="332" r:id="rId67"/>
    <p:sldId id="373" r:id="rId68"/>
    <p:sldId id="374" r:id="rId69"/>
    <p:sldId id="386" r:id="rId70"/>
    <p:sldId id="387" r:id="rId71"/>
    <p:sldId id="375" r:id="rId72"/>
    <p:sldId id="376" r:id="rId73"/>
    <p:sldId id="377" r:id="rId74"/>
    <p:sldId id="330" r:id="rId7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FC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0" d="100"/>
          <a:sy n="80" d="100"/>
        </p:scale>
        <p:origin x="58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59-2158-46F5-B251-85859E4573C0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40.png"/><Relationship Id="rId18" Type="http://schemas.openxmlformats.org/officeDocument/2006/relationships/image" Target="../media/image46.pn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tags" Target="../tags/tag52.xml"/><Relationship Id="rId16" Type="http://schemas.openxmlformats.org/officeDocument/2006/relationships/image" Target="../media/image43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38.png"/><Relationship Id="rId5" Type="http://schemas.openxmlformats.org/officeDocument/2006/relationships/tags" Target="../tags/tag55.xml"/><Relationship Id="rId15" Type="http://schemas.openxmlformats.org/officeDocument/2006/relationships/image" Target="../media/image42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47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49.png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tags" Target="../tags/tag61.xml"/><Relationship Id="rId16" Type="http://schemas.openxmlformats.org/officeDocument/2006/relationships/image" Target="../media/image52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39.png"/><Relationship Id="rId5" Type="http://schemas.openxmlformats.org/officeDocument/2006/relationships/tags" Target="../tags/tag64.xml"/><Relationship Id="rId15" Type="http://schemas.openxmlformats.org/officeDocument/2006/relationships/image" Target="../media/image51.png"/><Relationship Id="rId10" Type="http://schemas.openxmlformats.org/officeDocument/2006/relationships/image" Target="../media/image38.png"/><Relationship Id="rId4" Type="http://schemas.openxmlformats.org/officeDocument/2006/relationships/tags" Target="../tags/tag63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image" Target="../media/image57.png"/><Relationship Id="rId3" Type="http://schemas.openxmlformats.org/officeDocument/2006/relationships/tags" Target="../tags/tag70.xml"/><Relationship Id="rId21" Type="http://schemas.openxmlformats.org/officeDocument/2006/relationships/image" Target="../media/image60.png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image" Target="../media/image56.png"/><Relationship Id="rId2" Type="http://schemas.openxmlformats.org/officeDocument/2006/relationships/tags" Target="../tags/tag69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5" Type="http://schemas.openxmlformats.org/officeDocument/2006/relationships/tags" Target="../tags/tag72.xml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tags" Target="../tags/tag77.xml"/><Relationship Id="rId19" Type="http://schemas.openxmlformats.org/officeDocument/2006/relationships/image" Target="../media/image58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image" Target="../media/image3.png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tags" Target="../tags/tag82.xml"/><Relationship Id="rId16" Type="http://schemas.openxmlformats.org/officeDocument/2006/relationships/image" Target="../media/image6.png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1.png"/><Relationship Id="rId5" Type="http://schemas.openxmlformats.org/officeDocument/2006/relationships/tags" Target="../tags/tag8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image" Target="../media/image29.png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tags" Target="../tags/tag91.xml"/><Relationship Id="rId16" Type="http://schemas.openxmlformats.org/officeDocument/2006/relationships/image" Target="../media/image32.pn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27.png"/><Relationship Id="rId5" Type="http://schemas.openxmlformats.org/officeDocument/2006/relationships/tags" Target="../tags/tag94.xml"/><Relationship Id="rId15" Type="http://schemas.openxmlformats.org/officeDocument/2006/relationships/image" Target="../media/image31.png"/><Relationship Id="rId10" Type="http://schemas.openxmlformats.org/officeDocument/2006/relationships/image" Target="../media/image21.png"/><Relationship Id="rId4" Type="http://schemas.openxmlformats.org/officeDocument/2006/relationships/tags" Target="../tags/tag93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67.png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image" Target="../media/image66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65.png"/><Relationship Id="rId5" Type="http://schemas.openxmlformats.org/officeDocument/2006/relationships/tags" Target="../tags/tag102.xml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tags" Target="../tags/tag101.xml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107.xml"/><Relationship Id="rId7" Type="http://schemas.openxmlformats.org/officeDocument/2006/relationships/image" Target="../media/image63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71.png"/><Relationship Id="rId5" Type="http://schemas.openxmlformats.org/officeDocument/2006/relationships/tags" Target="../tags/tag109.xml"/><Relationship Id="rId10" Type="http://schemas.openxmlformats.org/officeDocument/2006/relationships/image" Target="../media/image68.png"/><Relationship Id="rId4" Type="http://schemas.openxmlformats.org/officeDocument/2006/relationships/tags" Target="../tags/tag108.xml"/><Relationship Id="rId9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122.xml"/><Relationship Id="rId18" Type="http://schemas.openxmlformats.org/officeDocument/2006/relationships/image" Target="../media/image63.png"/><Relationship Id="rId26" Type="http://schemas.openxmlformats.org/officeDocument/2006/relationships/image" Target="../media/image77.png"/><Relationship Id="rId3" Type="http://schemas.openxmlformats.org/officeDocument/2006/relationships/tags" Target="../tags/tag112.xml"/><Relationship Id="rId21" Type="http://schemas.openxmlformats.org/officeDocument/2006/relationships/image" Target="../media/image73.png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slideLayout" Target="../slideLayouts/slideLayout6.xml"/><Relationship Id="rId25" Type="http://schemas.openxmlformats.org/officeDocument/2006/relationships/image" Target="../media/image76.png"/><Relationship Id="rId33" Type="http://schemas.openxmlformats.org/officeDocument/2006/relationships/image" Target="../media/image84.png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20" Type="http://schemas.openxmlformats.org/officeDocument/2006/relationships/image" Target="../media/image72.png"/><Relationship Id="rId29" Type="http://schemas.openxmlformats.org/officeDocument/2006/relationships/image" Target="../media/image80.png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24" Type="http://schemas.openxmlformats.org/officeDocument/2006/relationships/image" Target="../media/image2.png"/><Relationship Id="rId32" Type="http://schemas.openxmlformats.org/officeDocument/2006/relationships/image" Target="../media/image83.png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23" Type="http://schemas.openxmlformats.org/officeDocument/2006/relationships/image" Target="../media/image75.png"/><Relationship Id="rId28" Type="http://schemas.openxmlformats.org/officeDocument/2006/relationships/image" Target="../media/image79.png"/><Relationship Id="rId10" Type="http://schemas.openxmlformats.org/officeDocument/2006/relationships/tags" Target="../tags/tag119.xml"/><Relationship Id="rId19" Type="http://schemas.openxmlformats.org/officeDocument/2006/relationships/image" Target="../media/image64.png"/><Relationship Id="rId31" Type="http://schemas.openxmlformats.org/officeDocument/2006/relationships/image" Target="../media/image82.png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image" Target="../media/image74.png"/><Relationship Id="rId27" Type="http://schemas.openxmlformats.org/officeDocument/2006/relationships/image" Target="../media/image78.png"/><Relationship Id="rId30" Type="http://schemas.openxmlformats.org/officeDocument/2006/relationships/image" Target="../media/image81.png"/><Relationship Id="rId8" Type="http://schemas.openxmlformats.org/officeDocument/2006/relationships/tags" Target="../tags/tag1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18" Type="http://schemas.openxmlformats.org/officeDocument/2006/relationships/image" Target="../media/image64.png"/><Relationship Id="rId26" Type="http://schemas.openxmlformats.org/officeDocument/2006/relationships/image" Target="../media/image76.png"/><Relationship Id="rId3" Type="http://schemas.openxmlformats.org/officeDocument/2006/relationships/tags" Target="../tags/tag128.xml"/><Relationship Id="rId21" Type="http://schemas.openxmlformats.org/officeDocument/2006/relationships/image" Target="../media/image86.png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image" Target="../media/image63.png"/><Relationship Id="rId25" Type="http://schemas.openxmlformats.org/officeDocument/2006/relationships/image" Target="../media/image2.png"/><Relationship Id="rId2" Type="http://schemas.openxmlformats.org/officeDocument/2006/relationships/tags" Target="../tags/tag127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85.png"/><Relationship Id="rId29" Type="http://schemas.openxmlformats.org/officeDocument/2006/relationships/image" Target="../media/image88.png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image" Target="../media/image81.png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23" Type="http://schemas.openxmlformats.org/officeDocument/2006/relationships/image" Target="../media/image80.png"/><Relationship Id="rId28" Type="http://schemas.openxmlformats.org/officeDocument/2006/relationships/image" Target="../media/image78.png"/><Relationship Id="rId10" Type="http://schemas.openxmlformats.org/officeDocument/2006/relationships/tags" Target="../tags/tag135.xml"/><Relationship Id="rId19" Type="http://schemas.openxmlformats.org/officeDocument/2006/relationships/image" Target="../media/image72.png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image" Target="../media/image87.png"/><Relationship Id="rId27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tags" Target="../tags/tag153.xml"/><Relationship Id="rId18" Type="http://schemas.openxmlformats.org/officeDocument/2006/relationships/image" Target="../media/image64.png"/><Relationship Id="rId26" Type="http://schemas.openxmlformats.org/officeDocument/2006/relationships/image" Target="../media/image76.png"/><Relationship Id="rId3" Type="http://schemas.openxmlformats.org/officeDocument/2006/relationships/tags" Target="../tags/tag143.xml"/><Relationship Id="rId21" Type="http://schemas.openxmlformats.org/officeDocument/2006/relationships/image" Target="../media/image86.png"/><Relationship Id="rId7" Type="http://schemas.openxmlformats.org/officeDocument/2006/relationships/tags" Target="../tags/tag147.xml"/><Relationship Id="rId12" Type="http://schemas.openxmlformats.org/officeDocument/2006/relationships/tags" Target="../tags/tag152.xml"/><Relationship Id="rId17" Type="http://schemas.openxmlformats.org/officeDocument/2006/relationships/image" Target="../media/image63.png"/><Relationship Id="rId25" Type="http://schemas.openxmlformats.org/officeDocument/2006/relationships/image" Target="../media/image2.png"/><Relationship Id="rId2" Type="http://schemas.openxmlformats.org/officeDocument/2006/relationships/tags" Target="../tags/tag142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89.png"/><Relationship Id="rId29" Type="http://schemas.openxmlformats.org/officeDocument/2006/relationships/image" Target="../media/image88.png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24" Type="http://schemas.openxmlformats.org/officeDocument/2006/relationships/image" Target="../media/image81.png"/><Relationship Id="rId5" Type="http://schemas.openxmlformats.org/officeDocument/2006/relationships/tags" Target="../tags/tag145.xml"/><Relationship Id="rId15" Type="http://schemas.openxmlformats.org/officeDocument/2006/relationships/tags" Target="../tags/tag155.xml"/><Relationship Id="rId23" Type="http://schemas.openxmlformats.org/officeDocument/2006/relationships/image" Target="../media/image80.png"/><Relationship Id="rId28" Type="http://schemas.openxmlformats.org/officeDocument/2006/relationships/image" Target="../media/image78.png"/><Relationship Id="rId10" Type="http://schemas.openxmlformats.org/officeDocument/2006/relationships/tags" Target="../tags/tag150.xml"/><Relationship Id="rId19" Type="http://schemas.openxmlformats.org/officeDocument/2006/relationships/image" Target="../media/image72.png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Relationship Id="rId22" Type="http://schemas.openxmlformats.org/officeDocument/2006/relationships/image" Target="../media/image87.png"/><Relationship Id="rId27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image" Target="../media/image64.png"/><Relationship Id="rId26" Type="http://schemas.openxmlformats.org/officeDocument/2006/relationships/image" Target="../media/image76.png"/><Relationship Id="rId3" Type="http://schemas.openxmlformats.org/officeDocument/2006/relationships/tags" Target="../tags/tag158.xml"/><Relationship Id="rId21" Type="http://schemas.openxmlformats.org/officeDocument/2006/relationships/image" Target="../media/image86.png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image" Target="../media/image63.png"/><Relationship Id="rId25" Type="http://schemas.openxmlformats.org/officeDocument/2006/relationships/image" Target="../media/image2.png"/><Relationship Id="rId2" Type="http://schemas.openxmlformats.org/officeDocument/2006/relationships/tags" Target="../tags/tag157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90.png"/><Relationship Id="rId29" Type="http://schemas.openxmlformats.org/officeDocument/2006/relationships/image" Target="../media/image88.png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image" Target="../media/image81.png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image" Target="../media/image80.png"/><Relationship Id="rId28" Type="http://schemas.openxmlformats.org/officeDocument/2006/relationships/image" Target="../media/image78.png"/><Relationship Id="rId10" Type="http://schemas.openxmlformats.org/officeDocument/2006/relationships/tags" Target="../tags/tag165.xml"/><Relationship Id="rId19" Type="http://schemas.openxmlformats.org/officeDocument/2006/relationships/image" Target="../media/image72.png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image" Target="../media/image87.png"/><Relationship Id="rId27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173.xml"/><Relationship Id="rId7" Type="http://schemas.openxmlformats.org/officeDocument/2006/relationships/image" Target="../media/image91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95.png"/><Relationship Id="rId5" Type="http://schemas.openxmlformats.org/officeDocument/2006/relationships/tags" Target="../tags/tag175.xml"/><Relationship Id="rId10" Type="http://schemas.openxmlformats.org/officeDocument/2006/relationships/image" Target="../media/image94.png"/><Relationship Id="rId4" Type="http://schemas.openxmlformats.org/officeDocument/2006/relationships/tags" Target="../tags/tag174.xml"/><Relationship Id="rId9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7.png"/><Relationship Id="rId3" Type="http://schemas.openxmlformats.org/officeDocument/2006/relationships/tags" Target="../tags/tag178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96.png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image" Target="../media/image94.png"/><Relationship Id="rId5" Type="http://schemas.openxmlformats.org/officeDocument/2006/relationships/tags" Target="../tags/tag180.xml"/><Relationship Id="rId10" Type="http://schemas.openxmlformats.org/officeDocument/2006/relationships/image" Target="../media/image93.png"/><Relationship Id="rId4" Type="http://schemas.openxmlformats.org/officeDocument/2006/relationships/tags" Target="../tags/tag179.xml"/><Relationship Id="rId9" Type="http://schemas.openxmlformats.org/officeDocument/2006/relationships/image" Target="../media/image9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9.png"/><Relationship Id="rId3" Type="http://schemas.openxmlformats.org/officeDocument/2006/relationships/tags" Target="../tags/tag184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96.png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image" Target="../media/image98.png"/><Relationship Id="rId5" Type="http://schemas.openxmlformats.org/officeDocument/2006/relationships/tags" Target="../tags/tag186.xml"/><Relationship Id="rId10" Type="http://schemas.openxmlformats.org/officeDocument/2006/relationships/image" Target="../media/image93.png"/><Relationship Id="rId4" Type="http://schemas.openxmlformats.org/officeDocument/2006/relationships/tags" Target="../tags/tag185.xml"/><Relationship Id="rId9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01.png"/><Relationship Id="rId3" Type="http://schemas.openxmlformats.org/officeDocument/2006/relationships/tags" Target="../tags/tag190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96.png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image" Target="../media/image100.png"/><Relationship Id="rId5" Type="http://schemas.openxmlformats.org/officeDocument/2006/relationships/tags" Target="../tags/tag192.xml"/><Relationship Id="rId10" Type="http://schemas.openxmlformats.org/officeDocument/2006/relationships/image" Target="../media/image93.png"/><Relationship Id="rId4" Type="http://schemas.openxmlformats.org/officeDocument/2006/relationships/tags" Target="../tags/tag191.xml"/><Relationship Id="rId9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196.xml"/><Relationship Id="rId7" Type="http://schemas.openxmlformats.org/officeDocument/2006/relationships/image" Target="../media/image91.png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02.png"/><Relationship Id="rId5" Type="http://schemas.openxmlformats.org/officeDocument/2006/relationships/tags" Target="../tags/tag198.xml"/><Relationship Id="rId10" Type="http://schemas.openxmlformats.org/officeDocument/2006/relationships/image" Target="../media/image94.png"/><Relationship Id="rId4" Type="http://schemas.openxmlformats.org/officeDocument/2006/relationships/tags" Target="../tags/tag197.xml"/><Relationship Id="rId9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13" Type="http://schemas.openxmlformats.org/officeDocument/2006/relationships/image" Target="../media/image94.png"/><Relationship Id="rId3" Type="http://schemas.openxmlformats.org/officeDocument/2006/relationships/tags" Target="../tags/tag201.xml"/><Relationship Id="rId7" Type="http://schemas.openxmlformats.org/officeDocument/2006/relationships/tags" Target="../tags/tag205.xml"/><Relationship Id="rId12" Type="http://schemas.openxmlformats.org/officeDocument/2006/relationships/image" Target="../media/image93.png"/><Relationship Id="rId17" Type="http://schemas.openxmlformats.org/officeDocument/2006/relationships/image" Target="../media/image105.png"/><Relationship Id="rId2" Type="http://schemas.openxmlformats.org/officeDocument/2006/relationships/tags" Target="../tags/tag200.xml"/><Relationship Id="rId16" Type="http://schemas.openxmlformats.org/officeDocument/2006/relationships/image" Target="../media/image104.png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image" Target="../media/image92.png"/><Relationship Id="rId5" Type="http://schemas.openxmlformats.org/officeDocument/2006/relationships/tags" Target="../tags/tag203.xml"/><Relationship Id="rId15" Type="http://schemas.openxmlformats.org/officeDocument/2006/relationships/image" Target="../media/image97.png"/><Relationship Id="rId10" Type="http://schemas.openxmlformats.org/officeDocument/2006/relationships/image" Target="../media/image91.png"/><Relationship Id="rId4" Type="http://schemas.openxmlformats.org/officeDocument/2006/relationships/tags" Target="../tags/tag202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0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image" Target="../media/image94.png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image" Target="../media/image93.png"/><Relationship Id="rId17" Type="http://schemas.openxmlformats.org/officeDocument/2006/relationships/image" Target="../media/image108.png"/><Relationship Id="rId2" Type="http://schemas.openxmlformats.org/officeDocument/2006/relationships/tags" Target="../tags/tag208.xml"/><Relationship Id="rId16" Type="http://schemas.openxmlformats.org/officeDocument/2006/relationships/image" Target="../media/image107.png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image" Target="../media/image92.png"/><Relationship Id="rId5" Type="http://schemas.openxmlformats.org/officeDocument/2006/relationships/tags" Target="../tags/tag211.xml"/><Relationship Id="rId15" Type="http://schemas.openxmlformats.org/officeDocument/2006/relationships/image" Target="../media/image97.png"/><Relationship Id="rId10" Type="http://schemas.openxmlformats.org/officeDocument/2006/relationships/image" Target="../media/image91.png"/><Relationship Id="rId4" Type="http://schemas.openxmlformats.org/officeDocument/2006/relationships/tags" Target="../tags/tag210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0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image" Target="../media/image94.png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image" Target="../media/image93.png"/><Relationship Id="rId17" Type="http://schemas.openxmlformats.org/officeDocument/2006/relationships/image" Target="../media/image111.png"/><Relationship Id="rId2" Type="http://schemas.openxmlformats.org/officeDocument/2006/relationships/tags" Target="../tags/tag216.xml"/><Relationship Id="rId16" Type="http://schemas.openxmlformats.org/officeDocument/2006/relationships/image" Target="../media/image110.png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image" Target="../media/image92.png"/><Relationship Id="rId5" Type="http://schemas.openxmlformats.org/officeDocument/2006/relationships/tags" Target="../tags/tag219.xml"/><Relationship Id="rId15" Type="http://schemas.openxmlformats.org/officeDocument/2006/relationships/image" Target="../media/image97.png"/><Relationship Id="rId10" Type="http://schemas.openxmlformats.org/officeDocument/2006/relationships/image" Target="../media/image91.png"/><Relationship Id="rId4" Type="http://schemas.openxmlformats.org/officeDocument/2006/relationships/tags" Target="../tags/tag218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225.xml"/><Relationship Id="rId7" Type="http://schemas.openxmlformats.org/officeDocument/2006/relationships/image" Target="../media/image91.png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12.png"/><Relationship Id="rId5" Type="http://schemas.openxmlformats.org/officeDocument/2006/relationships/tags" Target="../tags/tag227.xml"/><Relationship Id="rId10" Type="http://schemas.openxmlformats.org/officeDocument/2006/relationships/image" Target="../media/image94.png"/><Relationship Id="rId4" Type="http://schemas.openxmlformats.org/officeDocument/2006/relationships/tags" Target="../tags/tag226.xml"/><Relationship Id="rId9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2.xml"/><Relationship Id="rId7" Type="http://schemas.openxmlformats.org/officeDocument/2006/relationships/image" Target="../media/image9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3.xml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230.xml"/><Relationship Id="rId7" Type="http://schemas.openxmlformats.org/officeDocument/2006/relationships/image" Target="../media/image91.png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13.png"/><Relationship Id="rId5" Type="http://schemas.openxmlformats.org/officeDocument/2006/relationships/tags" Target="../tags/tag232.xml"/><Relationship Id="rId10" Type="http://schemas.openxmlformats.org/officeDocument/2006/relationships/image" Target="../media/image94.png"/><Relationship Id="rId4" Type="http://schemas.openxmlformats.org/officeDocument/2006/relationships/tags" Target="../tags/tag231.xml"/><Relationship Id="rId9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235.xml"/><Relationship Id="rId7" Type="http://schemas.openxmlformats.org/officeDocument/2006/relationships/image" Target="../media/image91.png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13.png"/><Relationship Id="rId5" Type="http://schemas.openxmlformats.org/officeDocument/2006/relationships/tags" Target="../tags/tag237.xml"/><Relationship Id="rId10" Type="http://schemas.openxmlformats.org/officeDocument/2006/relationships/image" Target="../media/image94.png"/><Relationship Id="rId4" Type="http://schemas.openxmlformats.org/officeDocument/2006/relationships/tags" Target="../tags/tag236.xml"/><Relationship Id="rId9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17.png"/><Relationship Id="rId3" Type="http://schemas.openxmlformats.org/officeDocument/2006/relationships/tags" Target="../tags/tag240.xml"/><Relationship Id="rId7" Type="http://schemas.openxmlformats.org/officeDocument/2006/relationships/tags" Target="../tags/tag244.xml"/><Relationship Id="rId12" Type="http://schemas.openxmlformats.org/officeDocument/2006/relationships/image" Target="../media/image116.png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image" Target="../media/image93.png"/><Relationship Id="rId5" Type="http://schemas.openxmlformats.org/officeDocument/2006/relationships/tags" Target="../tags/tag242.xml"/><Relationship Id="rId15" Type="http://schemas.openxmlformats.org/officeDocument/2006/relationships/image" Target="../media/image119.png"/><Relationship Id="rId10" Type="http://schemas.openxmlformats.org/officeDocument/2006/relationships/image" Target="../media/image115.png"/><Relationship Id="rId4" Type="http://schemas.openxmlformats.org/officeDocument/2006/relationships/tags" Target="../tags/tag241.xml"/><Relationship Id="rId9" Type="http://schemas.openxmlformats.org/officeDocument/2006/relationships/image" Target="../media/image114.png"/><Relationship Id="rId14" Type="http://schemas.openxmlformats.org/officeDocument/2006/relationships/image" Target="../media/image11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tags" Target="../tags/tag246.xml"/><Relationship Id="rId16" Type="http://schemas.openxmlformats.org/officeDocument/2006/relationships/image" Target="../media/image125.png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image" Target="../media/image120.png"/><Relationship Id="rId5" Type="http://schemas.openxmlformats.org/officeDocument/2006/relationships/tags" Target="../tags/tag249.xml"/><Relationship Id="rId15" Type="http://schemas.openxmlformats.org/officeDocument/2006/relationships/image" Target="../media/image124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28.png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image" Target="../media/image12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3" Type="http://schemas.openxmlformats.org/officeDocument/2006/relationships/tags" Target="../tags/tag256.xml"/><Relationship Id="rId7" Type="http://schemas.openxmlformats.org/officeDocument/2006/relationships/tags" Target="../tags/tag260.xml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" Type="http://schemas.openxmlformats.org/officeDocument/2006/relationships/tags" Target="../tags/tag255.xml"/><Relationship Id="rId16" Type="http://schemas.openxmlformats.org/officeDocument/2006/relationships/image" Target="../media/image134.png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image" Target="../media/image129.png"/><Relationship Id="rId5" Type="http://schemas.openxmlformats.org/officeDocument/2006/relationships/tags" Target="../tags/tag258.xml"/><Relationship Id="rId15" Type="http://schemas.openxmlformats.org/officeDocument/2006/relationships/image" Target="../media/image133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37.png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image" Target="../media/image13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42.png"/><Relationship Id="rId3" Type="http://schemas.openxmlformats.org/officeDocument/2006/relationships/tags" Target="../tags/tag265.xml"/><Relationship Id="rId7" Type="http://schemas.openxmlformats.org/officeDocument/2006/relationships/tags" Target="../tags/tag269.xml"/><Relationship Id="rId12" Type="http://schemas.openxmlformats.org/officeDocument/2006/relationships/image" Target="../media/image141.png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image" Target="../media/image140.png"/><Relationship Id="rId5" Type="http://schemas.openxmlformats.org/officeDocument/2006/relationships/tags" Target="../tags/tag267.xml"/><Relationship Id="rId15" Type="http://schemas.openxmlformats.org/officeDocument/2006/relationships/image" Target="../media/image144.png"/><Relationship Id="rId10" Type="http://schemas.openxmlformats.org/officeDocument/2006/relationships/image" Target="../media/image139.png"/><Relationship Id="rId4" Type="http://schemas.openxmlformats.org/officeDocument/2006/relationships/tags" Target="../tags/tag266.xml"/><Relationship Id="rId9" Type="http://schemas.openxmlformats.org/officeDocument/2006/relationships/image" Target="../media/image138.png"/><Relationship Id="rId14" Type="http://schemas.openxmlformats.org/officeDocument/2006/relationships/image" Target="../media/image1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72.xml"/><Relationship Id="rId7" Type="http://schemas.openxmlformats.org/officeDocument/2006/relationships/image" Target="../media/image147.png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280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50.png"/><Relationship Id="rId3" Type="http://schemas.openxmlformats.org/officeDocument/2006/relationships/tags" Target="../tags/tag275.xml"/><Relationship Id="rId21" Type="http://schemas.openxmlformats.org/officeDocument/2006/relationships/image" Target="../media/image2.png"/><Relationship Id="rId7" Type="http://schemas.openxmlformats.org/officeDocument/2006/relationships/tags" Target="../tags/tag279.xml"/><Relationship Id="rId12" Type="http://schemas.openxmlformats.org/officeDocument/2006/relationships/tags" Target="../tags/tag284.xml"/><Relationship Id="rId17" Type="http://schemas.openxmlformats.org/officeDocument/2006/relationships/image" Target="../media/image78.png"/><Relationship Id="rId2" Type="http://schemas.openxmlformats.org/officeDocument/2006/relationships/tags" Target="../tags/tag274.xml"/><Relationship Id="rId16" Type="http://schemas.openxmlformats.org/officeDocument/2006/relationships/image" Target="../media/image149.png"/><Relationship Id="rId20" Type="http://schemas.openxmlformats.org/officeDocument/2006/relationships/image" Target="../media/image81.png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1" Type="http://schemas.openxmlformats.org/officeDocument/2006/relationships/tags" Target="../tags/tag283.xml"/><Relationship Id="rId24" Type="http://schemas.openxmlformats.org/officeDocument/2006/relationships/image" Target="../media/image87.png"/><Relationship Id="rId5" Type="http://schemas.openxmlformats.org/officeDocument/2006/relationships/tags" Target="../tags/tag277.xml"/><Relationship Id="rId15" Type="http://schemas.openxmlformats.org/officeDocument/2006/relationships/image" Target="../media/image64.png"/><Relationship Id="rId23" Type="http://schemas.openxmlformats.org/officeDocument/2006/relationships/image" Target="../media/image77.png"/><Relationship Id="rId10" Type="http://schemas.openxmlformats.org/officeDocument/2006/relationships/tags" Target="../tags/tag282.xml"/><Relationship Id="rId19" Type="http://schemas.openxmlformats.org/officeDocument/2006/relationships/image" Target="../media/image151.png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4" Type="http://schemas.openxmlformats.org/officeDocument/2006/relationships/image" Target="../media/image63.png"/><Relationship Id="rId22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292.xml"/><Relationship Id="rId13" Type="http://schemas.openxmlformats.org/officeDocument/2006/relationships/image" Target="../media/image63.png"/><Relationship Id="rId18" Type="http://schemas.openxmlformats.org/officeDocument/2006/relationships/image" Target="../media/image2.png"/><Relationship Id="rId3" Type="http://schemas.openxmlformats.org/officeDocument/2006/relationships/tags" Target="../tags/tag287.xml"/><Relationship Id="rId21" Type="http://schemas.openxmlformats.org/officeDocument/2006/relationships/image" Target="../media/image87.png"/><Relationship Id="rId7" Type="http://schemas.openxmlformats.org/officeDocument/2006/relationships/tags" Target="../tags/tag291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51.png"/><Relationship Id="rId2" Type="http://schemas.openxmlformats.org/officeDocument/2006/relationships/tags" Target="../tags/tag286.xml"/><Relationship Id="rId16" Type="http://schemas.openxmlformats.org/officeDocument/2006/relationships/image" Target="../media/image152.png"/><Relationship Id="rId20" Type="http://schemas.openxmlformats.org/officeDocument/2006/relationships/image" Target="../media/image77.png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1" Type="http://schemas.openxmlformats.org/officeDocument/2006/relationships/tags" Target="../tags/tag295.xml"/><Relationship Id="rId5" Type="http://schemas.openxmlformats.org/officeDocument/2006/relationships/tags" Target="../tags/tag289.xml"/><Relationship Id="rId15" Type="http://schemas.openxmlformats.org/officeDocument/2006/relationships/image" Target="../media/image149.png"/><Relationship Id="rId23" Type="http://schemas.openxmlformats.org/officeDocument/2006/relationships/image" Target="../media/image78.png"/><Relationship Id="rId10" Type="http://schemas.openxmlformats.org/officeDocument/2006/relationships/tags" Target="../tags/tag294.xml"/><Relationship Id="rId19" Type="http://schemas.openxmlformats.org/officeDocument/2006/relationships/image" Target="../media/image76.png"/><Relationship Id="rId4" Type="http://schemas.openxmlformats.org/officeDocument/2006/relationships/tags" Target="../tags/tag288.xml"/><Relationship Id="rId9" Type="http://schemas.openxmlformats.org/officeDocument/2006/relationships/tags" Target="../tags/tag293.xml"/><Relationship Id="rId14" Type="http://schemas.openxmlformats.org/officeDocument/2006/relationships/image" Target="../media/image64.png"/><Relationship Id="rId22" Type="http://schemas.openxmlformats.org/officeDocument/2006/relationships/image" Target="../media/image15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6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15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4.png"/><Relationship Id="rId5" Type="http://schemas.openxmlformats.org/officeDocument/2006/relationships/tags" Target="../tags/tag18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tags" Target="../tags/tag17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303.xml"/><Relationship Id="rId13" Type="http://schemas.openxmlformats.org/officeDocument/2006/relationships/image" Target="../media/image154.png"/><Relationship Id="rId3" Type="http://schemas.openxmlformats.org/officeDocument/2006/relationships/tags" Target="../tags/tag298.xml"/><Relationship Id="rId7" Type="http://schemas.openxmlformats.org/officeDocument/2006/relationships/tags" Target="../tags/tag302.xml"/><Relationship Id="rId12" Type="http://schemas.openxmlformats.org/officeDocument/2006/relationships/image" Target="../media/image93.png"/><Relationship Id="rId17" Type="http://schemas.openxmlformats.org/officeDocument/2006/relationships/image" Target="../media/image158.png"/><Relationship Id="rId2" Type="http://schemas.openxmlformats.org/officeDocument/2006/relationships/tags" Target="../tags/tag297.xml"/><Relationship Id="rId16" Type="http://schemas.openxmlformats.org/officeDocument/2006/relationships/image" Target="../media/image157.png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1" Type="http://schemas.openxmlformats.org/officeDocument/2006/relationships/image" Target="../media/image92.png"/><Relationship Id="rId5" Type="http://schemas.openxmlformats.org/officeDocument/2006/relationships/tags" Target="../tags/tag300.xml"/><Relationship Id="rId15" Type="http://schemas.openxmlformats.org/officeDocument/2006/relationships/image" Target="../media/image156.png"/><Relationship Id="rId10" Type="http://schemas.openxmlformats.org/officeDocument/2006/relationships/image" Target="../media/image91.png"/><Relationship Id="rId4" Type="http://schemas.openxmlformats.org/officeDocument/2006/relationships/tags" Target="../tags/tag299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306.xml"/><Relationship Id="rId7" Type="http://schemas.openxmlformats.org/officeDocument/2006/relationships/image" Target="../media/image160.png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image" Target="../media/image159.png"/><Relationship Id="rId5" Type="http://schemas.openxmlformats.org/officeDocument/2006/relationships/image" Target="../media/image120.png"/><Relationship Id="rId4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tags" Target="../tags/tag309.xml"/><Relationship Id="rId7" Type="http://schemas.openxmlformats.org/officeDocument/2006/relationships/image" Target="../media/image161.png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64.png"/><Relationship Id="rId5" Type="http://schemas.openxmlformats.org/officeDocument/2006/relationships/tags" Target="../tags/tag311.xml"/><Relationship Id="rId10" Type="http://schemas.openxmlformats.org/officeDocument/2006/relationships/image" Target="../media/image134.png"/><Relationship Id="rId4" Type="http://schemas.openxmlformats.org/officeDocument/2006/relationships/tags" Target="../tags/tag310.xml"/><Relationship Id="rId9" Type="http://schemas.openxmlformats.org/officeDocument/2006/relationships/image" Target="../media/image16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tags" Target="../tags/tag314.xml"/><Relationship Id="rId7" Type="http://schemas.openxmlformats.org/officeDocument/2006/relationships/image" Target="../media/image161.png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67.png"/><Relationship Id="rId5" Type="http://schemas.openxmlformats.org/officeDocument/2006/relationships/tags" Target="../tags/tag316.xml"/><Relationship Id="rId10" Type="http://schemas.openxmlformats.org/officeDocument/2006/relationships/image" Target="../media/image134.png"/><Relationship Id="rId4" Type="http://schemas.openxmlformats.org/officeDocument/2006/relationships/tags" Target="../tags/tag315.xml"/><Relationship Id="rId9" Type="http://schemas.openxmlformats.org/officeDocument/2006/relationships/image" Target="../media/image16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tags" Target="../tags/tag319.xml"/><Relationship Id="rId7" Type="http://schemas.openxmlformats.org/officeDocument/2006/relationships/image" Target="../media/image168.png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6" Type="http://schemas.openxmlformats.org/officeDocument/2006/relationships/image" Target="../media/image16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20.xml"/><Relationship Id="rId9" Type="http://schemas.openxmlformats.org/officeDocument/2006/relationships/image" Target="../media/image17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tags" Target="../tags/tag323.xml"/><Relationship Id="rId7" Type="http://schemas.openxmlformats.org/officeDocument/2006/relationships/image" Target="../media/image171.png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image" Target="../media/image16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24.xml"/><Relationship Id="rId9" Type="http://schemas.openxmlformats.org/officeDocument/2006/relationships/image" Target="../media/image17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332.xml"/><Relationship Id="rId13" Type="http://schemas.openxmlformats.org/officeDocument/2006/relationships/image" Target="../media/image63.png"/><Relationship Id="rId18" Type="http://schemas.openxmlformats.org/officeDocument/2006/relationships/image" Target="../media/image80.png"/><Relationship Id="rId3" Type="http://schemas.openxmlformats.org/officeDocument/2006/relationships/tags" Target="../tags/tag327.xml"/><Relationship Id="rId21" Type="http://schemas.openxmlformats.org/officeDocument/2006/relationships/image" Target="../media/image77.png"/><Relationship Id="rId7" Type="http://schemas.openxmlformats.org/officeDocument/2006/relationships/tags" Target="../tags/tag331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74.png"/><Relationship Id="rId2" Type="http://schemas.openxmlformats.org/officeDocument/2006/relationships/tags" Target="../tags/tag326.xml"/><Relationship Id="rId16" Type="http://schemas.openxmlformats.org/officeDocument/2006/relationships/image" Target="../media/image173.png"/><Relationship Id="rId20" Type="http://schemas.openxmlformats.org/officeDocument/2006/relationships/image" Target="../media/image76.png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tags" Target="../tags/tag335.xml"/><Relationship Id="rId5" Type="http://schemas.openxmlformats.org/officeDocument/2006/relationships/tags" Target="../tags/tag329.xml"/><Relationship Id="rId15" Type="http://schemas.openxmlformats.org/officeDocument/2006/relationships/image" Target="../media/image172.png"/><Relationship Id="rId23" Type="http://schemas.openxmlformats.org/officeDocument/2006/relationships/image" Target="../media/image175.png"/><Relationship Id="rId10" Type="http://schemas.openxmlformats.org/officeDocument/2006/relationships/tags" Target="../tags/tag334.xml"/><Relationship Id="rId19" Type="http://schemas.openxmlformats.org/officeDocument/2006/relationships/image" Target="../media/image2.png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image" Target="../media/image64.png"/><Relationship Id="rId22" Type="http://schemas.openxmlformats.org/officeDocument/2006/relationships/image" Target="../media/image7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343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77.png"/><Relationship Id="rId3" Type="http://schemas.openxmlformats.org/officeDocument/2006/relationships/tags" Target="../tags/tag338.xml"/><Relationship Id="rId21" Type="http://schemas.openxmlformats.org/officeDocument/2006/relationships/image" Target="../media/image2.png"/><Relationship Id="rId7" Type="http://schemas.openxmlformats.org/officeDocument/2006/relationships/tags" Target="../tags/tag342.xml"/><Relationship Id="rId12" Type="http://schemas.openxmlformats.org/officeDocument/2006/relationships/tags" Target="../tags/tag347.xml"/><Relationship Id="rId17" Type="http://schemas.openxmlformats.org/officeDocument/2006/relationships/image" Target="../media/image172.png"/><Relationship Id="rId25" Type="http://schemas.openxmlformats.org/officeDocument/2006/relationships/image" Target="../media/image179.png"/><Relationship Id="rId2" Type="http://schemas.openxmlformats.org/officeDocument/2006/relationships/tags" Target="../tags/tag337.xml"/><Relationship Id="rId16" Type="http://schemas.openxmlformats.org/officeDocument/2006/relationships/image" Target="../media/image176.png"/><Relationship Id="rId20" Type="http://schemas.openxmlformats.org/officeDocument/2006/relationships/image" Target="../media/image80.png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1" Type="http://schemas.openxmlformats.org/officeDocument/2006/relationships/tags" Target="../tags/tag346.xml"/><Relationship Id="rId24" Type="http://schemas.openxmlformats.org/officeDocument/2006/relationships/image" Target="../media/image78.png"/><Relationship Id="rId5" Type="http://schemas.openxmlformats.org/officeDocument/2006/relationships/tags" Target="../tags/tag340.xml"/><Relationship Id="rId15" Type="http://schemas.openxmlformats.org/officeDocument/2006/relationships/image" Target="../media/image64.png"/><Relationship Id="rId23" Type="http://schemas.openxmlformats.org/officeDocument/2006/relationships/image" Target="../media/image77.png"/><Relationship Id="rId10" Type="http://schemas.openxmlformats.org/officeDocument/2006/relationships/tags" Target="../tags/tag345.xml"/><Relationship Id="rId19" Type="http://schemas.openxmlformats.org/officeDocument/2006/relationships/image" Target="../media/image178.png"/><Relationship Id="rId4" Type="http://schemas.openxmlformats.org/officeDocument/2006/relationships/tags" Target="../tags/tag339.xml"/><Relationship Id="rId9" Type="http://schemas.openxmlformats.org/officeDocument/2006/relationships/tags" Target="../tags/tag344.xml"/><Relationship Id="rId14" Type="http://schemas.openxmlformats.org/officeDocument/2006/relationships/image" Target="../media/image63.png"/><Relationship Id="rId22" Type="http://schemas.openxmlformats.org/officeDocument/2006/relationships/image" Target="../media/image7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355.xml"/><Relationship Id="rId13" Type="http://schemas.openxmlformats.org/officeDocument/2006/relationships/image" Target="../media/image180.png"/><Relationship Id="rId3" Type="http://schemas.openxmlformats.org/officeDocument/2006/relationships/tags" Target="../tags/tag350.xml"/><Relationship Id="rId7" Type="http://schemas.openxmlformats.org/officeDocument/2006/relationships/tags" Target="../tags/tag354.xml"/><Relationship Id="rId12" Type="http://schemas.openxmlformats.org/officeDocument/2006/relationships/image" Target="../media/image93.png"/><Relationship Id="rId17" Type="http://schemas.openxmlformats.org/officeDocument/2006/relationships/image" Target="../media/image184.png"/><Relationship Id="rId2" Type="http://schemas.openxmlformats.org/officeDocument/2006/relationships/tags" Target="../tags/tag349.xml"/><Relationship Id="rId16" Type="http://schemas.openxmlformats.org/officeDocument/2006/relationships/image" Target="../media/image183.png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11" Type="http://schemas.openxmlformats.org/officeDocument/2006/relationships/image" Target="../media/image92.png"/><Relationship Id="rId5" Type="http://schemas.openxmlformats.org/officeDocument/2006/relationships/tags" Target="../tags/tag352.xml"/><Relationship Id="rId15" Type="http://schemas.openxmlformats.org/officeDocument/2006/relationships/image" Target="../media/image182.png"/><Relationship Id="rId10" Type="http://schemas.openxmlformats.org/officeDocument/2006/relationships/image" Target="../media/image91.png"/><Relationship Id="rId4" Type="http://schemas.openxmlformats.org/officeDocument/2006/relationships/tags" Target="../tags/tag351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8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tags" Target="../tags/tag358.xml"/><Relationship Id="rId7" Type="http://schemas.openxmlformats.org/officeDocument/2006/relationships/image" Target="../media/image185.png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45.png"/><Relationship Id="rId5" Type="http://schemas.openxmlformats.org/officeDocument/2006/relationships/tags" Target="../tags/tag360.xml"/><Relationship Id="rId10" Type="http://schemas.openxmlformats.org/officeDocument/2006/relationships/image" Target="../media/image187.png"/><Relationship Id="rId4" Type="http://schemas.openxmlformats.org/officeDocument/2006/relationships/tags" Target="../tags/tag359.xml"/><Relationship Id="rId9" Type="http://schemas.openxmlformats.org/officeDocument/2006/relationships/image" Target="../media/image18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3.png"/><Relationship Id="rId17" Type="http://schemas.openxmlformats.org/officeDocument/2006/relationships/image" Target="../media/image24.png"/><Relationship Id="rId2" Type="http://schemas.openxmlformats.org/officeDocument/2006/relationships/tags" Target="../tags/tag22.xml"/><Relationship Id="rId16" Type="http://schemas.openxmlformats.org/officeDocument/2006/relationships/image" Target="../media/image23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19.png"/><Relationship Id="rId5" Type="http://schemas.openxmlformats.org/officeDocument/2006/relationships/tags" Target="../tags/tag25.xml"/><Relationship Id="rId15" Type="http://schemas.openxmlformats.org/officeDocument/2006/relationships/image" Target="../media/image22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26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2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92.png"/><Relationship Id="rId3" Type="http://schemas.openxmlformats.org/officeDocument/2006/relationships/tags" Target="../tags/tag363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91.png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11" Type="http://schemas.openxmlformats.org/officeDocument/2006/relationships/image" Target="../media/image190.png"/><Relationship Id="rId5" Type="http://schemas.openxmlformats.org/officeDocument/2006/relationships/tags" Target="../tags/tag365.xml"/><Relationship Id="rId10" Type="http://schemas.openxmlformats.org/officeDocument/2006/relationships/image" Target="../media/image189.png"/><Relationship Id="rId4" Type="http://schemas.openxmlformats.org/officeDocument/2006/relationships/tags" Target="../tags/tag364.xml"/><Relationship Id="rId9" Type="http://schemas.openxmlformats.org/officeDocument/2006/relationships/image" Target="../media/image18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tags" Target="../tags/tag369.xml"/><Relationship Id="rId7" Type="http://schemas.openxmlformats.org/officeDocument/2006/relationships/image" Target="../media/image185.png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45.png"/><Relationship Id="rId5" Type="http://schemas.openxmlformats.org/officeDocument/2006/relationships/tags" Target="../tags/tag371.xml"/><Relationship Id="rId10" Type="http://schemas.openxmlformats.org/officeDocument/2006/relationships/image" Target="../media/image195.png"/><Relationship Id="rId4" Type="http://schemas.openxmlformats.org/officeDocument/2006/relationships/tags" Target="../tags/tag370.xml"/><Relationship Id="rId9" Type="http://schemas.openxmlformats.org/officeDocument/2006/relationships/image" Target="../media/image19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374.xml"/><Relationship Id="rId7" Type="http://schemas.openxmlformats.org/officeDocument/2006/relationships/image" Target="../media/image197.png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image" Target="../media/image196.png"/><Relationship Id="rId5" Type="http://schemas.openxmlformats.org/officeDocument/2006/relationships/image" Target="../media/image185.png"/><Relationship Id="rId4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382.xml"/><Relationship Id="rId13" Type="http://schemas.openxmlformats.org/officeDocument/2006/relationships/image" Target="../media/image80.png"/><Relationship Id="rId3" Type="http://schemas.openxmlformats.org/officeDocument/2006/relationships/tags" Target="../tags/tag377.xml"/><Relationship Id="rId7" Type="http://schemas.openxmlformats.org/officeDocument/2006/relationships/tags" Target="../tags/tag381.xml"/><Relationship Id="rId12" Type="http://schemas.openxmlformats.org/officeDocument/2006/relationships/image" Target="../media/image199.png"/><Relationship Id="rId17" Type="http://schemas.openxmlformats.org/officeDocument/2006/relationships/image" Target="../media/image78.png"/><Relationship Id="rId2" Type="http://schemas.openxmlformats.org/officeDocument/2006/relationships/tags" Target="../tags/tag376.xml"/><Relationship Id="rId16" Type="http://schemas.openxmlformats.org/officeDocument/2006/relationships/image" Target="../media/image77.png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11" Type="http://schemas.openxmlformats.org/officeDocument/2006/relationships/image" Target="../media/image198.png"/><Relationship Id="rId5" Type="http://schemas.openxmlformats.org/officeDocument/2006/relationships/tags" Target="../tags/tag379.xml"/><Relationship Id="rId15" Type="http://schemas.openxmlformats.org/officeDocument/2006/relationships/image" Target="../media/image76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378.xml"/><Relationship Id="rId9" Type="http://schemas.openxmlformats.org/officeDocument/2006/relationships/tags" Target="../tags/tag383.xml"/><Relationship Id="rId1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5" Type="http://schemas.openxmlformats.org/officeDocument/2006/relationships/image" Target="../media/image201.png"/><Relationship Id="rId4" Type="http://schemas.openxmlformats.org/officeDocument/2006/relationships/image" Target="../media/image20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tags" Target="../tags/tag388.xml"/><Relationship Id="rId7" Type="http://schemas.openxmlformats.org/officeDocument/2006/relationships/image" Target="../media/image203.png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6" Type="http://schemas.openxmlformats.org/officeDocument/2006/relationships/image" Target="../media/image202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89.xml"/><Relationship Id="rId9" Type="http://schemas.openxmlformats.org/officeDocument/2006/relationships/image" Target="../media/image20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397.xml"/><Relationship Id="rId13" Type="http://schemas.openxmlformats.org/officeDocument/2006/relationships/image" Target="../media/image206.png"/><Relationship Id="rId18" Type="http://schemas.openxmlformats.org/officeDocument/2006/relationships/image" Target="../media/image211.png"/><Relationship Id="rId3" Type="http://schemas.openxmlformats.org/officeDocument/2006/relationships/tags" Target="../tags/tag392.xml"/><Relationship Id="rId21" Type="http://schemas.openxmlformats.org/officeDocument/2006/relationships/image" Target="../media/image159.png"/><Relationship Id="rId7" Type="http://schemas.openxmlformats.org/officeDocument/2006/relationships/tags" Target="../tags/tag396.xml"/><Relationship Id="rId12" Type="http://schemas.openxmlformats.org/officeDocument/2006/relationships/image" Target="../media/image200.png"/><Relationship Id="rId17" Type="http://schemas.openxmlformats.org/officeDocument/2006/relationships/image" Target="../media/image210.png"/><Relationship Id="rId2" Type="http://schemas.openxmlformats.org/officeDocument/2006/relationships/tags" Target="../tags/tag391.xml"/><Relationship Id="rId16" Type="http://schemas.openxmlformats.org/officeDocument/2006/relationships/image" Target="../media/image209.png"/><Relationship Id="rId20" Type="http://schemas.openxmlformats.org/officeDocument/2006/relationships/image" Target="../media/image213.png"/><Relationship Id="rId1" Type="http://schemas.openxmlformats.org/officeDocument/2006/relationships/tags" Target="../tags/tag390.xml"/><Relationship Id="rId6" Type="http://schemas.openxmlformats.org/officeDocument/2006/relationships/tags" Target="../tags/tag395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94.xml"/><Relationship Id="rId15" Type="http://schemas.openxmlformats.org/officeDocument/2006/relationships/image" Target="../media/image208.png"/><Relationship Id="rId10" Type="http://schemas.openxmlformats.org/officeDocument/2006/relationships/tags" Target="../tags/tag399.xml"/><Relationship Id="rId19" Type="http://schemas.openxmlformats.org/officeDocument/2006/relationships/image" Target="../media/image212.png"/><Relationship Id="rId4" Type="http://schemas.openxmlformats.org/officeDocument/2006/relationships/tags" Target="../tags/tag393.xml"/><Relationship Id="rId9" Type="http://schemas.openxmlformats.org/officeDocument/2006/relationships/tags" Target="../tags/tag398.xml"/><Relationship Id="rId14" Type="http://schemas.openxmlformats.org/officeDocument/2006/relationships/image" Target="../media/image20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17.png"/><Relationship Id="rId3" Type="http://schemas.openxmlformats.org/officeDocument/2006/relationships/tags" Target="../tags/tag402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16.png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11" Type="http://schemas.openxmlformats.org/officeDocument/2006/relationships/image" Target="../media/image69.png"/><Relationship Id="rId5" Type="http://schemas.openxmlformats.org/officeDocument/2006/relationships/tags" Target="../tags/tag404.xml"/><Relationship Id="rId10" Type="http://schemas.openxmlformats.org/officeDocument/2006/relationships/image" Target="../media/image215.png"/><Relationship Id="rId4" Type="http://schemas.openxmlformats.org/officeDocument/2006/relationships/tags" Target="../tags/tag403.xml"/><Relationship Id="rId9" Type="http://schemas.openxmlformats.org/officeDocument/2006/relationships/image" Target="../media/image214.png"/><Relationship Id="rId14" Type="http://schemas.openxmlformats.org/officeDocument/2006/relationships/image" Target="../media/image21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13" Type="http://schemas.openxmlformats.org/officeDocument/2006/relationships/image" Target="../media/image215.png"/><Relationship Id="rId18" Type="http://schemas.openxmlformats.org/officeDocument/2006/relationships/image" Target="../media/image221.png"/><Relationship Id="rId3" Type="http://schemas.openxmlformats.org/officeDocument/2006/relationships/tags" Target="../tags/tag408.xml"/><Relationship Id="rId7" Type="http://schemas.openxmlformats.org/officeDocument/2006/relationships/tags" Target="../tags/tag412.xml"/><Relationship Id="rId12" Type="http://schemas.openxmlformats.org/officeDocument/2006/relationships/image" Target="../media/image214.png"/><Relationship Id="rId17" Type="http://schemas.openxmlformats.org/officeDocument/2006/relationships/image" Target="../media/image220.png"/><Relationship Id="rId2" Type="http://schemas.openxmlformats.org/officeDocument/2006/relationships/tags" Target="../tags/tag407.xml"/><Relationship Id="rId16" Type="http://schemas.openxmlformats.org/officeDocument/2006/relationships/image" Target="../media/image219.png"/><Relationship Id="rId20" Type="http://schemas.openxmlformats.org/officeDocument/2006/relationships/image" Target="../media/image217.png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image" Target="../media/image38.png"/><Relationship Id="rId5" Type="http://schemas.openxmlformats.org/officeDocument/2006/relationships/tags" Target="../tags/tag410.xml"/><Relationship Id="rId15" Type="http://schemas.openxmlformats.org/officeDocument/2006/relationships/image" Target="../media/image216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52.png"/><Relationship Id="rId4" Type="http://schemas.openxmlformats.org/officeDocument/2006/relationships/tags" Target="../tags/tag409.xml"/><Relationship Id="rId9" Type="http://schemas.openxmlformats.org/officeDocument/2006/relationships/tags" Target="../tags/tag414.xml"/><Relationship Id="rId14" Type="http://schemas.openxmlformats.org/officeDocument/2006/relationships/image" Target="../media/image69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422.xml"/><Relationship Id="rId13" Type="http://schemas.openxmlformats.org/officeDocument/2006/relationships/tags" Target="../tags/tag427.xml"/><Relationship Id="rId18" Type="http://schemas.openxmlformats.org/officeDocument/2006/relationships/image" Target="../media/image222.png"/><Relationship Id="rId26" Type="http://schemas.openxmlformats.org/officeDocument/2006/relationships/image" Target="../media/image230.png"/><Relationship Id="rId3" Type="http://schemas.openxmlformats.org/officeDocument/2006/relationships/tags" Target="../tags/tag417.xml"/><Relationship Id="rId21" Type="http://schemas.openxmlformats.org/officeDocument/2006/relationships/image" Target="../media/image225.png"/><Relationship Id="rId7" Type="http://schemas.openxmlformats.org/officeDocument/2006/relationships/tags" Target="../tags/tag421.xml"/><Relationship Id="rId12" Type="http://schemas.openxmlformats.org/officeDocument/2006/relationships/tags" Target="../tags/tag426.xml"/><Relationship Id="rId17" Type="http://schemas.openxmlformats.org/officeDocument/2006/relationships/image" Target="../media/image220.png"/><Relationship Id="rId25" Type="http://schemas.openxmlformats.org/officeDocument/2006/relationships/image" Target="../media/image229.png"/><Relationship Id="rId2" Type="http://schemas.openxmlformats.org/officeDocument/2006/relationships/tags" Target="../tags/tag416.xml"/><Relationship Id="rId16" Type="http://schemas.openxmlformats.org/officeDocument/2006/relationships/image" Target="../media/image214.png"/><Relationship Id="rId20" Type="http://schemas.openxmlformats.org/officeDocument/2006/relationships/image" Target="../media/image224.png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11" Type="http://schemas.openxmlformats.org/officeDocument/2006/relationships/tags" Target="../tags/tag425.xml"/><Relationship Id="rId24" Type="http://schemas.openxmlformats.org/officeDocument/2006/relationships/image" Target="../media/image228.png"/><Relationship Id="rId5" Type="http://schemas.openxmlformats.org/officeDocument/2006/relationships/tags" Target="../tags/tag419.xml"/><Relationship Id="rId15" Type="http://schemas.openxmlformats.org/officeDocument/2006/relationships/image" Target="../media/image38.png"/><Relationship Id="rId23" Type="http://schemas.openxmlformats.org/officeDocument/2006/relationships/image" Target="../media/image227.png"/><Relationship Id="rId10" Type="http://schemas.openxmlformats.org/officeDocument/2006/relationships/tags" Target="../tags/tag424.xml"/><Relationship Id="rId19" Type="http://schemas.openxmlformats.org/officeDocument/2006/relationships/image" Target="../media/image223.png"/><Relationship Id="rId4" Type="http://schemas.openxmlformats.org/officeDocument/2006/relationships/tags" Target="../tags/tag418.xml"/><Relationship Id="rId9" Type="http://schemas.openxmlformats.org/officeDocument/2006/relationships/tags" Target="../tags/tag423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226.png"/><Relationship Id="rId27" Type="http://schemas.openxmlformats.org/officeDocument/2006/relationships/image" Target="../media/image2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2.xml"/><Relationship Id="rId7" Type="http://schemas.openxmlformats.org/officeDocument/2006/relationships/image" Target="../media/image2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3.xml"/><Relationship Id="rId9" Type="http://schemas.openxmlformats.org/officeDocument/2006/relationships/image" Target="../media/image29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3" Type="http://schemas.openxmlformats.org/officeDocument/2006/relationships/tags" Target="../tags/tag430.xml"/><Relationship Id="rId7" Type="http://schemas.openxmlformats.org/officeDocument/2006/relationships/image" Target="../media/image93.png"/><Relationship Id="rId2" Type="http://schemas.openxmlformats.org/officeDocument/2006/relationships/tags" Target="../tags/tag429.xml"/><Relationship Id="rId1" Type="http://schemas.openxmlformats.org/officeDocument/2006/relationships/tags" Target="../tags/tag428.xml"/><Relationship Id="rId6" Type="http://schemas.openxmlformats.org/officeDocument/2006/relationships/image" Target="../media/image9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31.xml"/><Relationship Id="rId9" Type="http://schemas.openxmlformats.org/officeDocument/2006/relationships/image" Target="../media/image233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36.png"/><Relationship Id="rId3" Type="http://schemas.openxmlformats.org/officeDocument/2006/relationships/tags" Target="../tags/tag434.xml"/><Relationship Id="rId7" Type="http://schemas.openxmlformats.org/officeDocument/2006/relationships/tags" Target="../tags/tag438.xml"/><Relationship Id="rId12" Type="http://schemas.openxmlformats.org/officeDocument/2006/relationships/image" Target="../media/image235.png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image" Target="../media/image234.png"/><Relationship Id="rId5" Type="http://schemas.openxmlformats.org/officeDocument/2006/relationships/tags" Target="../tags/tag436.xml"/><Relationship Id="rId15" Type="http://schemas.openxmlformats.org/officeDocument/2006/relationships/image" Target="../media/image238.png"/><Relationship Id="rId10" Type="http://schemas.openxmlformats.org/officeDocument/2006/relationships/image" Target="../media/image233.png"/><Relationship Id="rId4" Type="http://schemas.openxmlformats.org/officeDocument/2006/relationships/tags" Target="../tags/tag435.xml"/><Relationship Id="rId9" Type="http://schemas.openxmlformats.org/officeDocument/2006/relationships/image" Target="../media/image91.png"/><Relationship Id="rId14" Type="http://schemas.openxmlformats.org/officeDocument/2006/relationships/image" Target="../media/image237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42.png"/><Relationship Id="rId3" Type="http://schemas.openxmlformats.org/officeDocument/2006/relationships/tags" Target="../tags/tag441.xml"/><Relationship Id="rId7" Type="http://schemas.openxmlformats.org/officeDocument/2006/relationships/tags" Target="../tags/tag445.xml"/><Relationship Id="rId12" Type="http://schemas.openxmlformats.org/officeDocument/2006/relationships/image" Target="../media/image241.png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6" Type="http://schemas.openxmlformats.org/officeDocument/2006/relationships/tags" Target="../tags/tag444.xml"/><Relationship Id="rId11" Type="http://schemas.openxmlformats.org/officeDocument/2006/relationships/image" Target="../media/image93.png"/><Relationship Id="rId5" Type="http://schemas.openxmlformats.org/officeDocument/2006/relationships/tags" Target="../tags/tag443.xml"/><Relationship Id="rId15" Type="http://schemas.openxmlformats.org/officeDocument/2006/relationships/image" Target="../media/image244.png"/><Relationship Id="rId10" Type="http://schemas.openxmlformats.org/officeDocument/2006/relationships/image" Target="../media/image240.png"/><Relationship Id="rId4" Type="http://schemas.openxmlformats.org/officeDocument/2006/relationships/tags" Target="../tags/tag442.xml"/><Relationship Id="rId9" Type="http://schemas.openxmlformats.org/officeDocument/2006/relationships/image" Target="../media/image239.png"/><Relationship Id="rId14" Type="http://schemas.openxmlformats.org/officeDocument/2006/relationships/image" Target="../media/image243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48.png"/><Relationship Id="rId3" Type="http://schemas.openxmlformats.org/officeDocument/2006/relationships/tags" Target="../tags/tag448.xml"/><Relationship Id="rId7" Type="http://schemas.openxmlformats.org/officeDocument/2006/relationships/tags" Target="../tags/tag452.xml"/><Relationship Id="rId12" Type="http://schemas.openxmlformats.org/officeDocument/2006/relationships/image" Target="../media/image247.png"/><Relationship Id="rId2" Type="http://schemas.openxmlformats.org/officeDocument/2006/relationships/tags" Target="../tags/tag447.xml"/><Relationship Id="rId1" Type="http://schemas.openxmlformats.org/officeDocument/2006/relationships/tags" Target="../tags/tag446.xml"/><Relationship Id="rId6" Type="http://schemas.openxmlformats.org/officeDocument/2006/relationships/tags" Target="../tags/tag451.xml"/><Relationship Id="rId11" Type="http://schemas.openxmlformats.org/officeDocument/2006/relationships/image" Target="../media/image241.png"/><Relationship Id="rId5" Type="http://schemas.openxmlformats.org/officeDocument/2006/relationships/tags" Target="../tags/tag450.xml"/><Relationship Id="rId15" Type="http://schemas.openxmlformats.org/officeDocument/2006/relationships/image" Target="../media/image250.png"/><Relationship Id="rId10" Type="http://schemas.openxmlformats.org/officeDocument/2006/relationships/image" Target="../media/image246.png"/><Relationship Id="rId4" Type="http://schemas.openxmlformats.org/officeDocument/2006/relationships/tags" Target="../tags/tag449.xml"/><Relationship Id="rId9" Type="http://schemas.openxmlformats.org/officeDocument/2006/relationships/image" Target="../media/image245.png"/><Relationship Id="rId14" Type="http://schemas.openxmlformats.org/officeDocument/2006/relationships/image" Target="../media/image249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460.xml"/><Relationship Id="rId13" Type="http://schemas.openxmlformats.org/officeDocument/2006/relationships/image" Target="../media/image252.png"/><Relationship Id="rId18" Type="http://schemas.openxmlformats.org/officeDocument/2006/relationships/image" Target="../media/image257.png"/><Relationship Id="rId3" Type="http://schemas.openxmlformats.org/officeDocument/2006/relationships/tags" Target="../tags/tag455.xml"/><Relationship Id="rId7" Type="http://schemas.openxmlformats.org/officeDocument/2006/relationships/tags" Target="../tags/tag459.xml"/><Relationship Id="rId12" Type="http://schemas.openxmlformats.org/officeDocument/2006/relationships/image" Target="../media/image207.png"/><Relationship Id="rId17" Type="http://schemas.openxmlformats.org/officeDocument/2006/relationships/image" Target="../media/image256.png"/><Relationship Id="rId2" Type="http://schemas.openxmlformats.org/officeDocument/2006/relationships/tags" Target="../tags/tag454.xml"/><Relationship Id="rId16" Type="http://schemas.openxmlformats.org/officeDocument/2006/relationships/image" Target="../media/image255.png"/><Relationship Id="rId1" Type="http://schemas.openxmlformats.org/officeDocument/2006/relationships/tags" Target="../tags/tag453.xml"/><Relationship Id="rId6" Type="http://schemas.openxmlformats.org/officeDocument/2006/relationships/tags" Target="../tags/tag458.xml"/><Relationship Id="rId11" Type="http://schemas.openxmlformats.org/officeDocument/2006/relationships/image" Target="../media/image251.png"/><Relationship Id="rId5" Type="http://schemas.openxmlformats.org/officeDocument/2006/relationships/tags" Target="../tags/tag457.xml"/><Relationship Id="rId15" Type="http://schemas.openxmlformats.org/officeDocument/2006/relationships/image" Target="../media/image254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258.png"/><Relationship Id="rId4" Type="http://schemas.openxmlformats.org/officeDocument/2006/relationships/tags" Target="../tags/tag456.xml"/><Relationship Id="rId9" Type="http://schemas.openxmlformats.org/officeDocument/2006/relationships/tags" Target="../tags/tag461.xml"/><Relationship Id="rId14" Type="http://schemas.openxmlformats.org/officeDocument/2006/relationships/image" Target="../media/image25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469.xml"/><Relationship Id="rId13" Type="http://schemas.openxmlformats.org/officeDocument/2006/relationships/image" Target="../media/image251.png"/><Relationship Id="rId18" Type="http://schemas.openxmlformats.org/officeDocument/2006/relationships/image" Target="../media/image255.png"/><Relationship Id="rId3" Type="http://schemas.openxmlformats.org/officeDocument/2006/relationships/tags" Target="../tags/tag464.xml"/><Relationship Id="rId21" Type="http://schemas.openxmlformats.org/officeDocument/2006/relationships/image" Target="../media/image261.png"/><Relationship Id="rId7" Type="http://schemas.openxmlformats.org/officeDocument/2006/relationships/tags" Target="../tags/tag468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254.png"/><Relationship Id="rId2" Type="http://schemas.openxmlformats.org/officeDocument/2006/relationships/tags" Target="../tags/tag463.xml"/><Relationship Id="rId16" Type="http://schemas.openxmlformats.org/officeDocument/2006/relationships/image" Target="../media/image253.png"/><Relationship Id="rId20" Type="http://schemas.openxmlformats.org/officeDocument/2006/relationships/image" Target="../media/image260.png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11" Type="http://schemas.openxmlformats.org/officeDocument/2006/relationships/tags" Target="../tags/tag472.xml"/><Relationship Id="rId5" Type="http://schemas.openxmlformats.org/officeDocument/2006/relationships/tags" Target="../tags/tag466.xml"/><Relationship Id="rId15" Type="http://schemas.openxmlformats.org/officeDocument/2006/relationships/image" Target="../media/image252.png"/><Relationship Id="rId10" Type="http://schemas.openxmlformats.org/officeDocument/2006/relationships/tags" Target="../tags/tag471.xml"/><Relationship Id="rId19" Type="http://schemas.openxmlformats.org/officeDocument/2006/relationships/image" Target="../media/image259.png"/><Relationship Id="rId4" Type="http://schemas.openxmlformats.org/officeDocument/2006/relationships/tags" Target="../tags/tag465.xml"/><Relationship Id="rId9" Type="http://schemas.openxmlformats.org/officeDocument/2006/relationships/tags" Target="../tags/tag470.xml"/><Relationship Id="rId14" Type="http://schemas.openxmlformats.org/officeDocument/2006/relationships/image" Target="../media/image207.png"/><Relationship Id="rId22" Type="http://schemas.openxmlformats.org/officeDocument/2006/relationships/image" Target="../media/image262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480.xml"/><Relationship Id="rId13" Type="http://schemas.openxmlformats.org/officeDocument/2006/relationships/image" Target="../media/image251.png"/><Relationship Id="rId18" Type="http://schemas.openxmlformats.org/officeDocument/2006/relationships/image" Target="../media/image255.png"/><Relationship Id="rId3" Type="http://schemas.openxmlformats.org/officeDocument/2006/relationships/tags" Target="../tags/tag475.xml"/><Relationship Id="rId21" Type="http://schemas.openxmlformats.org/officeDocument/2006/relationships/image" Target="../media/image256.png"/><Relationship Id="rId7" Type="http://schemas.openxmlformats.org/officeDocument/2006/relationships/tags" Target="../tags/tag479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254.png"/><Relationship Id="rId2" Type="http://schemas.openxmlformats.org/officeDocument/2006/relationships/tags" Target="../tags/tag474.xml"/><Relationship Id="rId16" Type="http://schemas.openxmlformats.org/officeDocument/2006/relationships/image" Target="../media/image253.png"/><Relationship Id="rId20" Type="http://schemas.openxmlformats.org/officeDocument/2006/relationships/image" Target="../media/image264.png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11" Type="http://schemas.openxmlformats.org/officeDocument/2006/relationships/tags" Target="../tags/tag483.xml"/><Relationship Id="rId5" Type="http://schemas.openxmlformats.org/officeDocument/2006/relationships/tags" Target="../tags/tag477.xml"/><Relationship Id="rId15" Type="http://schemas.openxmlformats.org/officeDocument/2006/relationships/image" Target="../media/image252.png"/><Relationship Id="rId23" Type="http://schemas.openxmlformats.org/officeDocument/2006/relationships/image" Target="../media/image266.png"/><Relationship Id="rId10" Type="http://schemas.openxmlformats.org/officeDocument/2006/relationships/tags" Target="../tags/tag482.xml"/><Relationship Id="rId19" Type="http://schemas.openxmlformats.org/officeDocument/2006/relationships/image" Target="../media/image263.png"/><Relationship Id="rId4" Type="http://schemas.openxmlformats.org/officeDocument/2006/relationships/tags" Target="../tags/tag476.xml"/><Relationship Id="rId9" Type="http://schemas.openxmlformats.org/officeDocument/2006/relationships/tags" Target="../tags/tag481.xml"/><Relationship Id="rId14" Type="http://schemas.openxmlformats.org/officeDocument/2006/relationships/image" Target="../media/image207.png"/><Relationship Id="rId22" Type="http://schemas.openxmlformats.org/officeDocument/2006/relationships/image" Target="../media/image265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491.xml"/><Relationship Id="rId13" Type="http://schemas.openxmlformats.org/officeDocument/2006/relationships/tags" Target="../tags/tag496.xml"/><Relationship Id="rId18" Type="http://schemas.openxmlformats.org/officeDocument/2006/relationships/image" Target="../media/image252.png"/><Relationship Id="rId26" Type="http://schemas.openxmlformats.org/officeDocument/2006/relationships/image" Target="../media/image269.png"/><Relationship Id="rId3" Type="http://schemas.openxmlformats.org/officeDocument/2006/relationships/tags" Target="../tags/tag486.xml"/><Relationship Id="rId21" Type="http://schemas.openxmlformats.org/officeDocument/2006/relationships/image" Target="../media/image255.png"/><Relationship Id="rId7" Type="http://schemas.openxmlformats.org/officeDocument/2006/relationships/tags" Target="../tags/tag490.xml"/><Relationship Id="rId12" Type="http://schemas.openxmlformats.org/officeDocument/2006/relationships/tags" Target="../tags/tag495.xml"/><Relationship Id="rId17" Type="http://schemas.openxmlformats.org/officeDocument/2006/relationships/image" Target="../media/image207.png"/><Relationship Id="rId25" Type="http://schemas.openxmlformats.org/officeDocument/2006/relationships/image" Target="../media/image268.png"/><Relationship Id="rId2" Type="http://schemas.openxmlformats.org/officeDocument/2006/relationships/tags" Target="../tags/tag485.xml"/><Relationship Id="rId16" Type="http://schemas.openxmlformats.org/officeDocument/2006/relationships/image" Target="../media/image251.png"/><Relationship Id="rId20" Type="http://schemas.openxmlformats.org/officeDocument/2006/relationships/image" Target="../media/image254.png"/><Relationship Id="rId1" Type="http://schemas.openxmlformats.org/officeDocument/2006/relationships/tags" Target="../tags/tag484.xml"/><Relationship Id="rId6" Type="http://schemas.openxmlformats.org/officeDocument/2006/relationships/tags" Target="../tags/tag489.xml"/><Relationship Id="rId11" Type="http://schemas.openxmlformats.org/officeDocument/2006/relationships/tags" Target="../tags/tag494.xml"/><Relationship Id="rId24" Type="http://schemas.openxmlformats.org/officeDocument/2006/relationships/image" Target="../media/image267.png"/><Relationship Id="rId5" Type="http://schemas.openxmlformats.org/officeDocument/2006/relationships/tags" Target="../tags/tag488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264.png"/><Relationship Id="rId28" Type="http://schemas.openxmlformats.org/officeDocument/2006/relationships/image" Target="../media/image214.png"/><Relationship Id="rId10" Type="http://schemas.openxmlformats.org/officeDocument/2006/relationships/tags" Target="../tags/tag493.xml"/><Relationship Id="rId19" Type="http://schemas.openxmlformats.org/officeDocument/2006/relationships/image" Target="../media/image253.png"/><Relationship Id="rId4" Type="http://schemas.openxmlformats.org/officeDocument/2006/relationships/tags" Target="../tags/tag487.xml"/><Relationship Id="rId9" Type="http://schemas.openxmlformats.org/officeDocument/2006/relationships/tags" Target="../tags/tag492.xml"/><Relationship Id="rId14" Type="http://schemas.openxmlformats.org/officeDocument/2006/relationships/tags" Target="../tags/tag497.xml"/><Relationship Id="rId22" Type="http://schemas.openxmlformats.org/officeDocument/2006/relationships/image" Target="../media/image263.png"/><Relationship Id="rId27" Type="http://schemas.openxmlformats.org/officeDocument/2006/relationships/image" Target="../media/image5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505.xml"/><Relationship Id="rId13" Type="http://schemas.openxmlformats.org/officeDocument/2006/relationships/image" Target="../media/image270.png"/><Relationship Id="rId18" Type="http://schemas.openxmlformats.org/officeDocument/2006/relationships/image" Target="../media/image274.png"/><Relationship Id="rId3" Type="http://schemas.openxmlformats.org/officeDocument/2006/relationships/tags" Target="../tags/tag500.xml"/><Relationship Id="rId7" Type="http://schemas.openxmlformats.org/officeDocument/2006/relationships/tags" Target="../tags/tag504.xml"/><Relationship Id="rId12" Type="http://schemas.openxmlformats.org/officeDocument/2006/relationships/image" Target="../media/image252.png"/><Relationship Id="rId17" Type="http://schemas.openxmlformats.org/officeDocument/2006/relationships/image" Target="../media/image273.png"/><Relationship Id="rId2" Type="http://schemas.openxmlformats.org/officeDocument/2006/relationships/tags" Target="../tags/tag499.xml"/><Relationship Id="rId16" Type="http://schemas.openxmlformats.org/officeDocument/2006/relationships/image" Target="../media/image272.png"/><Relationship Id="rId1" Type="http://schemas.openxmlformats.org/officeDocument/2006/relationships/tags" Target="../tags/tag498.xml"/><Relationship Id="rId6" Type="http://schemas.openxmlformats.org/officeDocument/2006/relationships/tags" Target="../tags/tag503.xml"/><Relationship Id="rId11" Type="http://schemas.openxmlformats.org/officeDocument/2006/relationships/image" Target="../media/image207.png"/><Relationship Id="rId5" Type="http://schemas.openxmlformats.org/officeDocument/2006/relationships/tags" Target="../tags/tag502.xml"/><Relationship Id="rId15" Type="http://schemas.openxmlformats.org/officeDocument/2006/relationships/image" Target="../media/image253.png"/><Relationship Id="rId10" Type="http://schemas.openxmlformats.org/officeDocument/2006/relationships/image" Target="../media/image251.png"/><Relationship Id="rId4" Type="http://schemas.openxmlformats.org/officeDocument/2006/relationships/tags" Target="../tags/tag501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71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png"/><Relationship Id="rId3" Type="http://schemas.openxmlformats.org/officeDocument/2006/relationships/tags" Target="../tags/tag508.xml"/><Relationship Id="rId7" Type="http://schemas.openxmlformats.org/officeDocument/2006/relationships/image" Target="../media/image276.png"/><Relationship Id="rId2" Type="http://schemas.openxmlformats.org/officeDocument/2006/relationships/tags" Target="../tags/tag507.xml"/><Relationship Id="rId1" Type="http://schemas.openxmlformats.org/officeDocument/2006/relationships/tags" Target="../tags/tag506.xml"/><Relationship Id="rId6" Type="http://schemas.openxmlformats.org/officeDocument/2006/relationships/image" Target="../media/image275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0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36.xml"/><Relationship Id="rId7" Type="http://schemas.openxmlformats.org/officeDocument/2006/relationships/image" Target="../media/image31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7.xml"/><Relationship Id="rId9" Type="http://schemas.openxmlformats.org/officeDocument/2006/relationships/image" Target="../media/image33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517.xml"/><Relationship Id="rId13" Type="http://schemas.openxmlformats.org/officeDocument/2006/relationships/tags" Target="../tags/tag522.xml"/><Relationship Id="rId18" Type="http://schemas.openxmlformats.org/officeDocument/2006/relationships/image" Target="../media/image207.png"/><Relationship Id="rId26" Type="http://schemas.openxmlformats.org/officeDocument/2006/relationships/image" Target="../media/image280.png"/><Relationship Id="rId3" Type="http://schemas.openxmlformats.org/officeDocument/2006/relationships/tags" Target="../tags/tag512.xml"/><Relationship Id="rId21" Type="http://schemas.openxmlformats.org/officeDocument/2006/relationships/image" Target="../media/image271.png"/><Relationship Id="rId7" Type="http://schemas.openxmlformats.org/officeDocument/2006/relationships/tags" Target="../tags/tag516.xml"/><Relationship Id="rId12" Type="http://schemas.openxmlformats.org/officeDocument/2006/relationships/tags" Target="../tags/tag521.xml"/><Relationship Id="rId17" Type="http://schemas.openxmlformats.org/officeDocument/2006/relationships/image" Target="../media/image251.png"/><Relationship Id="rId25" Type="http://schemas.openxmlformats.org/officeDocument/2006/relationships/image" Target="../media/image279.png"/><Relationship Id="rId2" Type="http://schemas.openxmlformats.org/officeDocument/2006/relationships/tags" Target="../tags/tag511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270.png"/><Relationship Id="rId29" Type="http://schemas.openxmlformats.org/officeDocument/2006/relationships/image" Target="../media/image283.png"/><Relationship Id="rId1" Type="http://schemas.openxmlformats.org/officeDocument/2006/relationships/tags" Target="../tags/tag510.xml"/><Relationship Id="rId6" Type="http://schemas.openxmlformats.org/officeDocument/2006/relationships/tags" Target="../tags/tag515.xml"/><Relationship Id="rId11" Type="http://schemas.openxmlformats.org/officeDocument/2006/relationships/tags" Target="../tags/tag520.xml"/><Relationship Id="rId24" Type="http://schemas.openxmlformats.org/officeDocument/2006/relationships/image" Target="../media/image278.png"/><Relationship Id="rId5" Type="http://schemas.openxmlformats.org/officeDocument/2006/relationships/tags" Target="../tags/tag514.xml"/><Relationship Id="rId15" Type="http://schemas.openxmlformats.org/officeDocument/2006/relationships/tags" Target="../tags/tag524.xml"/><Relationship Id="rId23" Type="http://schemas.openxmlformats.org/officeDocument/2006/relationships/image" Target="../media/image272.png"/><Relationship Id="rId28" Type="http://schemas.openxmlformats.org/officeDocument/2006/relationships/image" Target="../media/image282.png"/><Relationship Id="rId10" Type="http://schemas.openxmlformats.org/officeDocument/2006/relationships/tags" Target="../tags/tag519.xml"/><Relationship Id="rId19" Type="http://schemas.openxmlformats.org/officeDocument/2006/relationships/image" Target="../media/image252.png"/><Relationship Id="rId31" Type="http://schemas.openxmlformats.org/officeDocument/2006/relationships/image" Target="../media/image273.png"/><Relationship Id="rId4" Type="http://schemas.openxmlformats.org/officeDocument/2006/relationships/tags" Target="../tags/tag513.xml"/><Relationship Id="rId9" Type="http://schemas.openxmlformats.org/officeDocument/2006/relationships/tags" Target="../tags/tag518.xml"/><Relationship Id="rId14" Type="http://schemas.openxmlformats.org/officeDocument/2006/relationships/tags" Target="../tags/tag523.xml"/><Relationship Id="rId22" Type="http://schemas.openxmlformats.org/officeDocument/2006/relationships/image" Target="../media/image253.png"/><Relationship Id="rId27" Type="http://schemas.openxmlformats.org/officeDocument/2006/relationships/image" Target="../media/image281.png"/><Relationship Id="rId30" Type="http://schemas.openxmlformats.org/officeDocument/2006/relationships/image" Target="../media/image284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532.xml"/><Relationship Id="rId13" Type="http://schemas.openxmlformats.org/officeDocument/2006/relationships/tags" Target="../tags/tag537.xml"/><Relationship Id="rId18" Type="http://schemas.openxmlformats.org/officeDocument/2006/relationships/image" Target="../media/image207.png"/><Relationship Id="rId26" Type="http://schemas.openxmlformats.org/officeDocument/2006/relationships/image" Target="../media/image280.png"/><Relationship Id="rId3" Type="http://schemas.openxmlformats.org/officeDocument/2006/relationships/tags" Target="../tags/tag527.xml"/><Relationship Id="rId21" Type="http://schemas.openxmlformats.org/officeDocument/2006/relationships/image" Target="../media/image271.png"/><Relationship Id="rId7" Type="http://schemas.openxmlformats.org/officeDocument/2006/relationships/tags" Target="../tags/tag531.xml"/><Relationship Id="rId12" Type="http://schemas.openxmlformats.org/officeDocument/2006/relationships/tags" Target="../tags/tag536.xml"/><Relationship Id="rId17" Type="http://schemas.openxmlformats.org/officeDocument/2006/relationships/image" Target="../media/image251.png"/><Relationship Id="rId25" Type="http://schemas.openxmlformats.org/officeDocument/2006/relationships/image" Target="../media/image279.png"/><Relationship Id="rId2" Type="http://schemas.openxmlformats.org/officeDocument/2006/relationships/tags" Target="../tags/tag526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270.png"/><Relationship Id="rId29" Type="http://schemas.openxmlformats.org/officeDocument/2006/relationships/image" Target="../media/image283.png"/><Relationship Id="rId1" Type="http://schemas.openxmlformats.org/officeDocument/2006/relationships/tags" Target="../tags/tag525.xml"/><Relationship Id="rId6" Type="http://schemas.openxmlformats.org/officeDocument/2006/relationships/tags" Target="../tags/tag530.xml"/><Relationship Id="rId11" Type="http://schemas.openxmlformats.org/officeDocument/2006/relationships/tags" Target="../tags/tag535.xml"/><Relationship Id="rId24" Type="http://schemas.openxmlformats.org/officeDocument/2006/relationships/image" Target="../media/image278.png"/><Relationship Id="rId5" Type="http://schemas.openxmlformats.org/officeDocument/2006/relationships/tags" Target="../tags/tag529.xml"/><Relationship Id="rId15" Type="http://schemas.openxmlformats.org/officeDocument/2006/relationships/tags" Target="../tags/tag539.xml"/><Relationship Id="rId23" Type="http://schemas.openxmlformats.org/officeDocument/2006/relationships/image" Target="../media/image272.png"/><Relationship Id="rId28" Type="http://schemas.openxmlformats.org/officeDocument/2006/relationships/image" Target="../media/image282.png"/><Relationship Id="rId10" Type="http://schemas.openxmlformats.org/officeDocument/2006/relationships/tags" Target="../tags/tag534.xml"/><Relationship Id="rId19" Type="http://schemas.openxmlformats.org/officeDocument/2006/relationships/image" Target="../media/image252.png"/><Relationship Id="rId31" Type="http://schemas.openxmlformats.org/officeDocument/2006/relationships/image" Target="../media/image273.png"/><Relationship Id="rId4" Type="http://schemas.openxmlformats.org/officeDocument/2006/relationships/tags" Target="../tags/tag528.xml"/><Relationship Id="rId9" Type="http://schemas.openxmlformats.org/officeDocument/2006/relationships/tags" Target="../tags/tag533.xml"/><Relationship Id="rId14" Type="http://schemas.openxmlformats.org/officeDocument/2006/relationships/tags" Target="../tags/tag538.xml"/><Relationship Id="rId22" Type="http://schemas.openxmlformats.org/officeDocument/2006/relationships/image" Target="../media/image253.png"/><Relationship Id="rId27" Type="http://schemas.openxmlformats.org/officeDocument/2006/relationships/image" Target="../media/image285.png"/><Relationship Id="rId30" Type="http://schemas.openxmlformats.org/officeDocument/2006/relationships/image" Target="../media/image284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547.xml"/><Relationship Id="rId13" Type="http://schemas.openxmlformats.org/officeDocument/2006/relationships/tags" Target="../tags/tag552.xml"/><Relationship Id="rId18" Type="http://schemas.openxmlformats.org/officeDocument/2006/relationships/image" Target="../media/image252.png"/><Relationship Id="rId26" Type="http://schemas.openxmlformats.org/officeDocument/2006/relationships/image" Target="../media/image288.png"/><Relationship Id="rId3" Type="http://schemas.openxmlformats.org/officeDocument/2006/relationships/tags" Target="../tags/tag542.xml"/><Relationship Id="rId21" Type="http://schemas.openxmlformats.org/officeDocument/2006/relationships/image" Target="../media/image253.png"/><Relationship Id="rId7" Type="http://schemas.openxmlformats.org/officeDocument/2006/relationships/tags" Target="../tags/tag546.xml"/><Relationship Id="rId12" Type="http://schemas.openxmlformats.org/officeDocument/2006/relationships/tags" Target="../tags/tag551.xml"/><Relationship Id="rId17" Type="http://schemas.openxmlformats.org/officeDocument/2006/relationships/image" Target="../media/image207.png"/><Relationship Id="rId25" Type="http://schemas.openxmlformats.org/officeDocument/2006/relationships/image" Target="../media/image287.png"/><Relationship Id="rId2" Type="http://schemas.openxmlformats.org/officeDocument/2006/relationships/tags" Target="../tags/tag541.xml"/><Relationship Id="rId16" Type="http://schemas.openxmlformats.org/officeDocument/2006/relationships/image" Target="../media/image251.png"/><Relationship Id="rId20" Type="http://schemas.openxmlformats.org/officeDocument/2006/relationships/image" Target="../media/image271.png"/><Relationship Id="rId29" Type="http://schemas.openxmlformats.org/officeDocument/2006/relationships/image" Target="../media/image273.png"/><Relationship Id="rId1" Type="http://schemas.openxmlformats.org/officeDocument/2006/relationships/tags" Target="../tags/tag540.xml"/><Relationship Id="rId6" Type="http://schemas.openxmlformats.org/officeDocument/2006/relationships/tags" Target="../tags/tag545.xml"/><Relationship Id="rId11" Type="http://schemas.openxmlformats.org/officeDocument/2006/relationships/tags" Target="../tags/tag550.xml"/><Relationship Id="rId24" Type="http://schemas.openxmlformats.org/officeDocument/2006/relationships/image" Target="../media/image263.png"/><Relationship Id="rId5" Type="http://schemas.openxmlformats.org/officeDocument/2006/relationships/tags" Target="../tags/tag544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286.png"/><Relationship Id="rId28" Type="http://schemas.openxmlformats.org/officeDocument/2006/relationships/image" Target="../media/image290.png"/><Relationship Id="rId10" Type="http://schemas.openxmlformats.org/officeDocument/2006/relationships/tags" Target="../tags/tag549.xml"/><Relationship Id="rId19" Type="http://schemas.openxmlformats.org/officeDocument/2006/relationships/image" Target="../media/image270.png"/><Relationship Id="rId4" Type="http://schemas.openxmlformats.org/officeDocument/2006/relationships/tags" Target="../tags/tag543.xml"/><Relationship Id="rId9" Type="http://schemas.openxmlformats.org/officeDocument/2006/relationships/tags" Target="../tags/tag548.xml"/><Relationship Id="rId14" Type="http://schemas.openxmlformats.org/officeDocument/2006/relationships/tags" Target="../tags/tag553.xml"/><Relationship Id="rId22" Type="http://schemas.openxmlformats.org/officeDocument/2006/relationships/image" Target="../media/image272.png"/><Relationship Id="rId27" Type="http://schemas.openxmlformats.org/officeDocument/2006/relationships/image" Target="../media/image289.png"/></Relationships>
</file>

<file path=ppt/slides/_rels/slide73.xml.rels><?xml version="1.0" encoding="UTF-8" standalone="yes"?>
<Relationships xmlns="http://schemas.openxmlformats.org/package/2006/relationships"><Relationship Id="rId13" Type="http://schemas.openxmlformats.org/officeDocument/2006/relationships/tags" Target="../tags/tag566.xml"/><Relationship Id="rId18" Type="http://schemas.openxmlformats.org/officeDocument/2006/relationships/slideLayout" Target="../slideLayouts/slideLayout6.xml"/><Relationship Id="rId26" Type="http://schemas.openxmlformats.org/officeDocument/2006/relationships/image" Target="../media/image291.png"/><Relationship Id="rId3" Type="http://schemas.openxmlformats.org/officeDocument/2006/relationships/tags" Target="../tags/tag556.xml"/><Relationship Id="rId21" Type="http://schemas.openxmlformats.org/officeDocument/2006/relationships/image" Target="../media/image252.png"/><Relationship Id="rId34" Type="http://schemas.openxmlformats.org/officeDocument/2006/relationships/image" Target="../media/image298.png"/><Relationship Id="rId7" Type="http://schemas.openxmlformats.org/officeDocument/2006/relationships/tags" Target="../tags/tag560.xml"/><Relationship Id="rId12" Type="http://schemas.openxmlformats.org/officeDocument/2006/relationships/tags" Target="../tags/tag565.xml"/><Relationship Id="rId17" Type="http://schemas.openxmlformats.org/officeDocument/2006/relationships/tags" Target="../tags/tag570.xml"/><Relationship Id="rId25" Type="http://schemas.openxmlformats.org/officeDocument/2006/relationships/image" Target="../media/image272.png"/><Relationship Id="rId33" Type="http://schemas.openxmlformats.org/officeDocument/2006/relationships/image" Target="../media/image297.png"/><Relationship Id="rId2" Type="http://schemas.openxmlformats.org/officeDocument/2006/relationships/tags" Target="../tags/tag555.xml"/><Relationship Id="rId16" Type="http://schemas.openxmlformats.org/officeDocument/2006/relationships/tags" Target="../tags/tag569.xml"/><Relationship Id="rId20" Type="http://schemas.openxmlformats.org/officeDocument/2006/relationships/image" Target="../media/image207.png"/><Relationship Id="rId29" Type="http://schemas.openxmlformats.org/officeDocument/2006/relationships/image" Target="../media/image263.png"/><Relationship Id="rId1" Type="http://schemas.openxmlformats.org/officeDocument/2006/relationships/tags" Target="../tags/tag554.xml"/><Relationship Id="rId6" Type="http://schemas.openxmlformats.org/officeDocument/2006/relationships/tags" Target="../tags/tag559.xml"/><Relationship Id="rId11" Type="http://schemas.openxmlformats.org/officeDocument/2006/relationships/tags" Target="../tags/tag564.xml"/><Relationship Id="rId24" Type="http://schemas.openxmlformats.org/officeDocument/2006/relationships/image" Target="../media/image253.png"/><Relationship Id="rId32" Type="http://schemas.openxmlformats.org/officeDocument/2006/relationships/image" Target="../media/image296.png"/><Relationship Id="rId5" Type="http://schemas.openxmlformats.org/officeDocument/2006/relationships/tags" Target="../tags/tag558.xml"/><Relationship Id="rId15" Type="http://schemas.openxmlformats.org/officeDocument/2006/relationships/tags" Target="../tags/tag568.xml"/><Relationship Id="rId23" Type="http://schemas.openxmlformats.org/officeDocument/2006/relationships/image" Target="../media/image271.png"/><Relationship Id="rId28" Type="http://schemas.openxmlformats.org/officeDocument/2006/relationships/image" Target="../media/image293.png"/><Relationship Id="rId10" Type="http://schemas.openxmlformats.org/officeDocument/2006/relationships/tags" Target="../tags/tag563.xml"/><Relationship Id="rId19" Type="http://schemas.openxmlformats.org/officeDocument/2006/relationships/image" Target="../media/image251.png"/><Relationship Id="rId31" Type="http://schemas.openxmlformats.org/officeDocument/2006/relationships/image" Target="../media/image295.png"/><Relationship Id="rId4" Type="http://schemas.openxmlformats.org/officeDocument/2006/relationships/tags" Target="../tags/tag557.xml"/><Relationship Id="rId9" Type="http://schemas.openxmlformats.org/officeDocument/2006/relationships/tags" Target="../tags/tag562.xml"/><Relationship Id="rId14" Type="http://schemas.openxmlformats.org/officeDocument/2006/relationships/tags" Target="../tags/tag567.xml"/><Relationship Id="rId22" Type="http://schemas.openxmlformats.org/officeDocument/2006/relationships/image" Target="../media/image270.png"/><Relationship Id="rId27" Type="http://schemas.openxmlformats.org/officeDocument/2006/relationships/image" Target="../media/image292.png"/><Relationship Id="rId30" Type="http://schemas.openxmlformats.org/officeDocument/2006/relationships/image" Target="../media/image294.png"/><Relationship Id="rId35" Type="http://schemas.openxmlformats.org/officeDocument/2006/relationships/image" Target="../media/image273.png"/><Relationship Id="rId8" Type="http://schemas.openxmlformats.org/officeDocument/2006/relationships/tags" Target="../tags/tag56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40.xml"/><Relationship Id="rId7" Type="http://schemas.openxmlformats.org/officeDocument/2006/relationships/image" Target="../media/image35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1.xml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tags" Target="../tags/tag43.xml"/><Relationship Id="rId16" Type="http://schemas.openxmlformats.org/officeDocument/2006/relationships/image" Target="../media/image43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38.png"/><Relationship Id="rId5" Type="http://schemas.openxmlformats.org/officeDocument/2006/relationships/tags" Target="../tags/tag46.xml"/><Relationship Id="rId15" Type="http://schemas.openxmlformats.org/officeDocument/2006/relationships/image" Target="../media/image42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46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10000" dirty="0" err="1" smtClean="0"/>
              <a:t>אלגברת</a:t>
            </a:r>
            <a:r>
              <a:rPr lang="he-IL" sz="10000" dirty="0" smtClean="0"/>
              <a:t> מטריצות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40981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981700" y="498622"/>
            <a:ext cx="5636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תכונות:  לכל שלוש מטריצות באותו גודל</a:t>
            </a:r>
            <a:endParaRPr lang="he-IL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825364" y="1312258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חילופיות החיבור:</a:t>
            </a:r>
            <a:endParaRPr lang="he-IL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504950" y="498622"/>
            <a:ext cx="2835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ולכל שני </a:t>
            </a:r>
            <a:r>
              <a:rPr lang="he-IL" sz="2800" dirty="0" err="1" smtClean="0"/>
              <a:t>סקאלרים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644997"/>
            <a:ext cx="1005714" cy="28761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644997"/>
            <a:ext cx="516190" cy="28381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07022"/>
            <a:ext cx="2161904" cy="253333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95" y="2651045"/>
            <a:ext cx="3925714" cy="314285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723" y="3741095"/>
            <a:ext cx="1422857" cy="253333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61" y="4885311"/>
            <a:ext cx="3072380" cy="31428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25364" y="2364365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קיבוציות החיבור: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25364" y="3510893"/>
            <a:ext cx="5792426" cy="6690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קיום נטרלי לחיבור</a:t>
            </a:r>
            <a:r>
              <a:rPr lang="en-US" sz="2800" dirty="0"/>
              <a:t>:</a:t>
            </a:r>
            <a:endParaRPr lang="he-IL" sz="28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855406" y="4639277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קיום נגדי:</a:t>
            </a: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595" y="5782668"/>
            <a:ext cx="1876190" cy="7600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05" y="5782668"/>
            <a:ext cx="1666666" cy="7600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738" y="5782668"/>
            <a:ext cx="1777142" cy="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981700" y="498622"/>
            <a:ext cx="5636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תכונות:  לכל שלוש מטריצות באותו גודל</a:t>
            </a:r>
            <a:endParaRPr lang="he-IL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504950" y="498622"/>
            <a:ext cx="2835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ולכל שני </a:t>
            </a:r>
            <a:r>
              <a:rPr lang="he-IL" sz="2800" dirty="0" err="1" smtClean="0"/>
              <a:t>סקאלרים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644997"/>
            <a:ext cx="1005714" cy="28761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644997"/>
            <a:ext cx="516190" cy="28381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776" y="1592038"/>
            <a:ext cx="2910476" cy="314285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52" y="2162234"/>
            <a:ext cx="3009523" cy="314285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643" y="4305430"/>
            <a:ext cx="1019047" cy="226666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4" y="3225100"/>
            <a:ext cx="2123809" cy="314285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074" y="5597584"/>
            <a:ext cx="952381" cy="234285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80" y="5597584"/>
            <a:ext cx="918095" cy="2171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81700" y="5309650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כפל </a:t>
            </a:r>
            <a:r>
              <a:rPr lang="he-IL" sz="2800" dirty="0" err="1" smtClean="0"/>
              <a:t>בסקאלר</a:t>
            </a:r>
            <a:r>
              <a:rPr lang="he-IL" sz="2800" dirty="0" smtClean="0"/>
              <a:t> 0 או במטריצת  האפס: 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5981700" y="1536991"/>
            <a:ext cx="579242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פילוג חיבור וכפל </a:t>
            </a:r>
            <a:r>
              <a:rPr lang="he-IL" sz="2800" dirty="0" err="1" smtClean="0"/>
              <a:t>בסקאלר</a:t>
            </a:r>
            <a:r>
              <a:rPr lang="he-IL" sz="2800" dirty="0" smtClean="0"/>
              <a:t>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81700" y="3008506"/>
            <a:ext cx="579242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קיבוציות כפל </a:t>
            </a:r>
            <a:r>
              <a:rPr lang="he-IL" sz="2800" dirty="0" err="1" smtClean="0"/>
              <a:t>בסקאלר</a:t>
            </a:r>
            <a:r>
              <a:rPr lang="he-IL" sz="2800" dirty="0" smtClean="0"/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81700" y="4110689"/>
            <a:ext cx="579242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כפל </a:t>
            </a:r>
            <a:r>
              <a:rPr lang="he-IL" sz="2800" dirty="0" err="1" smtClean="0"/>
              <a:t>בסקאלר</a:t>
            </a:r>
            <a:r>
              <a:rPr lang="he-IL" sz="2800" dirty="0" smtClean="0"/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114750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725024" y="498622"/>
            <a:ext cx="18927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טענה:  אם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43089"/>
            <a:ext cx="998095" cy="2342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29324" y="498622"/>
            <a:ext cx="18927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05" y="643089"/>
            <a:ext cx="796190" cy="2342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36080" y="498622"/>
            <a:ext cx="6379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או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52" y="643090"/>
            <a:ext cx="760000" cy="21714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010650" y="1441597"/>
            <a:ext cx="2607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 נניח כי </a:t>
            </a:r>
            <a:endParaRPr lang="he-IL" sz="28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77" y="1586064"/>
            <a:ext cx="998095" cy="23428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249052" y="1441597"/>
            <a:ext cx="2607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ונראה כי </a:t>
            </a:r>
            <a:endParaRPr lang="he-IL" sz="28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027" y="1586064"/>
            <a:ext cx="796190" cy="23428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847702" y="1441597"/>
            <a:ext cx="6379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או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74" y="1586065"/>
            <a:ext cx="760000" cy="21714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249052" y="2213122"/>
            <a:ext cx="2607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</a:t>
            </a:r>
            <a:endParaRPr lang="he-IL" sz="2800" dirty="0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181" y="2366160"/>
            <a:ext cx="760000" cy="21714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057104" y="2213122"/>
            <a:ext cx="2607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וסיימנו.</a:t>
            </a:r>
            <a:endParaRPr lang="he-IL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6823306" y="2787288"/>
            <a:ext cx="10328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אחרת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181" y="2965597"/>
            <a:ext cx="760000" cy="29523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24025" y="2787288"/>
            <a:ext cx="37616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נכפיל משמאל ב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656" y="2956072"/>
            <a:ext cx="495238" cy="264762"/>
          </a:xfrm>
          <a:prstGeom prst="rect">
            <a:avLst/>
          </a:prstGeom>
        </p:spPr>
      </p:pic>
      <p:cxnSp>
        <p:nvCxnSpPr>
          <p:cNvPr id="13" name="מחבר מרפקי 12"/>
          <p:cNvCxnSpPr/>
          <p:nvPr/>
        </p:nvCxnSpPr>
        <p:spPr>
          <a:xfrm rot="10800000" flipV="1">
            <a:off x="6818703" y="2098165"/>
            <a:ext cx="1934775" cy="1749933"/>
          </a:xfrm>
          <a:prstGeom prst="bentConnector3">
            <a:avLst>
              <a:gd name="adj1" fmla="val 2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תמונה 2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03" y="3597606"/>
            <a:ext cx="2083809" cy="268572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71" y="3669837"/>
            <a:ext cx="462857" cy="196341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13" y="3669837"/>
            <a:ext cx="914286" cy="204952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92" y="3669837"/>
            <a:ext cx="544762" cy="2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5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הגדרה: מטריצה היא מערך דו </a:t>
            </a:r>
            <a:r>
              <a:rPr lang="he-IL" dirty="0" err="1" smtClean="0"/>
              <a:t>מימדי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722729" y="2296975"/>
            <a:ext cx="10515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כאשר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04" y="2434947"/>
            <a:ext cx="4957867" cy="19114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92907" y="1537760"/>
            <a:ext cx="21945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 מטריצה 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592" y="1649751"/>
            <a:ext cx="289179" cy="2992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8200" y="1508796"/>
            <a:ext cx="7799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היא בעלת        שורות  ו     עמודות אזי היא מהצורה:  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232" y="1705071"/>
            <a:ext cx="344500" cy="18859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50" y="1725540"/>
            <a:ext cx="228829" cy="1885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68016" y="4976565"/>
            <a:ext cx="100378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אוסף המטריצות עם        שורות ו      עמודות עם מקדמים מ      מסומן כ  </a:t>
            </a:r>
            <a:endParaRPr lang="he-IL" sz="28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46" y="5192971"/>
            <a:ext cx="344500" cy="188595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86" y="5192970"/>
            <a:ext cx="228829" cy="188595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08" y="5724684"/>
            <a:ext cx="1951948" cy="593432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64" y="5094842"/>
            <a:ext cx="238887" cy="286665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16" y="3058380"/>
            <a:ext cx="1254785" cy="40987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04088" y="3635014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קבועים משדה.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2733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חיבור מטריצות:</a:t>
            </a:r>
          </a:p>
          <a:p>
            <a:r>
              <a:rPr lang="he-IL" sz="2800" dirty="0" smtClean="0"/>
              <a:t>עבור                                החיבור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306" y="1064488"/>
            <a:ext cx="2341093" cy="38473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81" y="1075186"/>
            <a:ext cx="2665476" cy="3394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056139" y="1578985"/>
            <a:ext cx="15616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47" y="1715049"/>
            <a:ext cx="4272305" cy="4375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99815" y="2568345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" y="2475383"/>
            <a:ext cx="9024899" cy="1003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05050" y="1578985"/>
            <a:ext cx="19557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(רכיב-רכיב)</a:t>
            </a:r>
            <a:endParaRPr lang="he-IL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520440" y="384166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–כפל </a:t>
            </a:r>
            <a:r>
              <a:rPr lang="he-IL" sz="2800" dirty="0" err="1" smtClean="0"/>
              <a:t>בסקלאר</a:t>
            </a:r>
            <a:r>
              <a:rPr lang="he-IL" sz="2800" dirty="0" smtClean="0"/>
              <a:t>:</a:t>
            </a:r>
          </a:p>
          <a:p>
            <a:r>
              <a:rPr lang="he-IL" sz="2800" dirty="0" smtClean="0"/>
              <a:t>עבור                                    כפל מטריצה </a:t>
            </a:r>
            <a:r>
              <a:rPr lang="he-IL" sz="2800" dirty="0" err="1" smtClean="0"/>
              <a:t>בסקלאר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146" y="4388588"/>
            <a:ext cx="3057754" cy="38473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50" y="4393298"/>
            <a:ext cx="2082089" cy="3218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20440" y="4907400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889503" y="5976590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92" y="5620226"/>
            <a:ext cx="6364452" cy="100332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723" y="5008075"/>
            <a:ext cx="2942082" cy="43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2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2606675"/>
            <a:ext cx="3211429" cy="31428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3530600"/>
            <a:ext cx="3203810" cy="31428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934" y="3530600"/>
            <a:ext cx="3205716" cy="31428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268" y="2606675"/>
            <a:ext cx="3259048" cy="3142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099816" y="490869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מסקנה </a:t>
            </a:r>
            <a:r>
              <a:rPr lang="he-IL" sz="2800" dirty="0" err="1" smtClean="0"/>
              <a:t>מיידית</a:t>
            </a:r>
            <a:r>
              <a:rPr lang="he-IL" sz="2800" dirty="0" smtClean="0"/>
              <a:t>: כפל אינו חילופי. ייתכן 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75" y="5043073"/>
            <a:ext cx="1555200" cy="33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עבור 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66" y="2866793"/>
            <a:ext cx="3225602" cy="1486933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68" y="4905122"/>
            <a:ext cx="3259048" cy="314286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41" y="3533543"/>
            <a:ext cx="2986667" cy="3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2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4"/>
            <a:ext cx="4486046" cy="46771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59" y="2617766"/>
            <a:ext cx="6895032" cy="422452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28" y="4465344"/>
            <a:ext cx="4164267" cy="1275733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210" y="4320099"/>
            <a:ext cx="1800533" cy="1911467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58" y="6426860"/>
            <a:ext cx="289179" cy="299238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83" y="6457116"/>
            <a:ext cx="301752" cy="28415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413" y="6420327"/>
            <a:ext cx="616077" cy="299238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29" y="5121959"/>
            <a:ext cx="279121" cy="98069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261" y="4533126"/>
            <a:ext cx="1653333" cy="1275733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19" y="4748715"/>
            <a:ext cx="113157" cy="279121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927" y="4743623"/>
            <a:ext cx="173507" cy="359588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6" y="4946067"/>
            <a:ext cx="784762" cy="314286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28" y="3778073"/>
            <a:ext cx="815238" cy="329524"/>
          </a:xfrm>
          <a:prstGeom prst="rect">
            <a:avLst/>
          </a:prstGeom>
        </p:spPr>
      </p:pic>
      <p:sp>
        <p:nvSpPr>
          <p:cNvPr id="31" name="מלבן 30"/>
          <p:cNvSpPr/>
          <p:nvPr/>
        </p:nvSpPr>
        <p:spPr>
          <a:xfrm>
            <a:off x="1752601" y="4888275"/>
            <a:ext cx="3810000" cy="455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מלבן 31"/>
          <p:cNvSpPr/>
          <p:nvPr/>
        </p:nvSpPr>
        <p:spPr>
          <a:xfrm>
            <a:off x="6627435" y="4320099"/>
            <a:ext cx="697290" cy="19114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תמונה 3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165" y="3778073"/>
            <a:ext cx="969524" cy="32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3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4"/>
            <a:ext cx="4486046" cy="46771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59" y="2617763"/>
            <a:ext cx="6895032" cy="422452"/>
          </a:xfrm>
          <a:prstGeom prst="rect">
            <a:avLst/>
          </a:prstGeom>
        </p:spPr>
      </p:pic>
      <p:sp>
        <p:nvSpPr>
          <p:cNvPr id="21" name="אליפסה 20"/>
          <p:cNvSpPr/>
          <p:nvPr/>
        </p:nvSpPr>
        <p:spPr>
          <a:xfrm>
            <a:off x="1019928" y="4432236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/>
          <p:cNvSpPr/>
          <p:nvPr/>
        </p:nvSpPr>
        <p:spPr>
          <a:xfrm>
            <a:off x="4974090" y="3789251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5" name="קבוצה 24"/>
          <p:cNvGrpSpPr/>
          <p:nvPr/>
        </p:nvGrpSpPr>
        <p:grpSpPr>
          <a:xfrm>
            <a:off x="373508" y="3369961"/>
            <a:ext cx="9496029" cy="3302001"/>
            <a:chOff x="373508" y="3369961"/>
            <a:chExt cx="9496029" cy="3302001"/>
          </a:xfrm>
        </p:grpSpPr>
        <p:pic>
          <p:nvPicPr>
            <p:cNvPr id="27" name="תמונה 2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3874794"/>
              <a:ext cx="3248863" cy="1503731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88" y="3729549"/>
              <a:ext cx="1531391" cy="2253082"/>
            </a:xfrm>
            <a:prstGeom prst="rect">
              <a:avLst/>
            </a:prstGeom>
          </p:spPr>
        </p:pic>
        <p:pic>
          <p:nvPicPr>
            <p:cNvPr id="32" name="תמונה 3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08" y="4487100"/>
              <a:ext cx="113157" cy="279121"/>
            </a:xfrm>
            <a:prstGeom prst="rect">
              <a:avLst/>
            </a:prstGeom>
          </p:spPr>
        </p:pic>
        <p:pic>
          <p:nvPicPr>
            <p:cNvPr id="36" name="תמונה 3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335" y="3369961"/>
              <a:ext cx="173507" cy="359588"/>
            </a:xfrm>
            <a:prstGeom prst="rect">
              <a:avLst/>
            </a:prstGeom>
          </p:spPr>
        </p:pic>
        <p:pic>
          <p:nvPicPr>
            <p:cNvPr id="37" name="תמונה 3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108" y="6283985"/>
              <a:ext cx="289179" cy="299238"/>
            </a:xfrm>
            <a:prstGeom prst="rect">
              <a:avLst/>
            </a:prstGeom>
          </p:spPr>
        </p:pic>
        <p:pic>
          <p:nvPicPr>
            <p:cNvPr id="38" name="תמונה 3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836" y="6387812"/>
              <a:ext cx="301752" cy="284150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090" y="6161550"/>
              <a:ext cx="616077" cy="299238"/>
            </a:xfrm>
            <a:prstGeom prst="rect">
              <a:avLst/>
            </a:prstGeom>
          </p:spPr>
        </p:pic>
        <p:pic>
          <p:nvPicPr>
            <p:cNvPr id="40" name="תמונה 3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254" y="4626659"/>
              <a:ext cx="279121" cy="98069"/>
            </a:xfrm>
            <a:prstGeom prst="rect">
              <a:avLst/>
            </a:prstGeom>
          </p:spPr>
        </p:pic>
        <p:pic>
          <p:nvPicPr>
            <p:cNvPr id="41" name="תמונה 4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722" y="3923828"/>
              <a:ext cx="1948815" cy="1503731"/>
            </a:xfrm>
            <a:prstGeom prst="rect">
              <a:avLst/>
            </a:prstGeom>
          </p:spPr>
        </p:pic>
        <p:pic>
          <p:nvPicPr>
            <p:cNvPr id="42" name="תמונה 41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700" y="4487100"/>
              <a:ext cx="113157" cy="279121"/>
            </a:xfrm>
            <a:prstGeom prst="rect">
              <a:avLst/>
            </a:prstGeom>
          </p:spPr>
        </p:pic>
        <p:pic>
          <p:nvPicPr>
            <p:cNvPr id="43" name="תמונה 42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491" y="3515206"/>
              <a:ext cx="173507" cy="3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4"/>
            <a:ext cx="4486046" cy="46771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59" y="2617762"/>
            <a:ext cx="6895032" cy="422452"/>
          </a:xfrm>
          <a:prstGeom prst="rect">
            <a:avLst/>
          </a:prstGeom>
        </p:spPr>
      </p:pic>
      <p:sp>
        <p:nvSpPr>
          <p:cNvPr id="21" name="אליפסה 20"/>
          <p:cNvSpPr/>
          <p:nvPr/>
        </p:nvSpPr>
        <p:spPr>
          <a:xfrm>
            <a:off x="1582990" y="4437905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/>
          <p:cNvSpPr/>
          <p:nvPr/>
        </p:nvSpPr>
        <p:spPr>
          <a:xfrm>
            <a:off x="5009996" y="4289828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7" name="קבוצה 26"/>
          <p:cNvGrpSpPr/>
          <p:nvPr/>
        </p:nvGrpSpPr>
        <p:grpSpPr>
          <a:xfrm>
            <a:off x="373508" y="3369961"/>
            <a:ext cx="9496029" cy="3302001"/>
            <a:chOff x="373508" y="3369961"/>
            <a:chExt cx="9496029" cy="3302001"/>
          </a:xfrm>
        </p:grpSpPr>
        <p:pic>
          <p:nvPicPr>
            <p:cNvPr id="31" name="תמונה 3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3874794"/>
              <a:ext cx="3248863" cy="1503731"/>
            </a:xfrm>
            <a:prstGeom prst="rect">
              <a:avLst/>
            </a:prstGeom>
          </p:spPr>
        </p:pic>
        <p:pic>
          <p:nvPicPr>
            <p:cNvPr id="32" name="תמונה 3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88" y="3729549"/>
              <a:ext cx="1531391" cy="2253082"/>
            </a:xfrm>
            <a:prstGeom prst="rect">
              <a:avLst/>
            </a:prstGeom>
          </p:spPr>
        </p:pic>
        <p:pic>
          <p:nvPicPr>
            <p:cNvPr id="36" name="תמונה 3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08" y="4487100"/>
              <a:ext cx="113157" cy="279121"/>
            </a:xfrm>
            <a:prstGeom prst="rect">
              <a:avLst/>
            </a:prstGeom>
          </p:spPr>
        </p:pic>
        <p:pic>
          <p:nvPicPr>
            <p:cNvPr id="37" name="תמונה 3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335" y="3369961"/>
              <a:ext cx="173507" cy="359588"/>
            </a:xfrm>
            <a:prstGeom prst="rect">
              <a:avLst/>
            </a:prstGeom>
          </p:spPr>
        </p:pic>
        <p:pic>
          <p:nvPicPr>
            <p:cNvPr id="38" name="תמונה 3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108" y="6283985"/>
              <a:ext cx="289179" cy="299238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836" y="6387812"/>
              <a:ext cx="301752" cy="284150"/>
            </a:xfrm>
            <a:prstGeom prst="rect">
              <a:avLst/>
            </a:prstGeom>
          </p:spPr>
        </p:pic>
        <p:pic>
          <p:nvPicPr>
            <p:cNvPr id="40" name="תמונה 39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090" y="6161550"/>
              <a:ext cx="616077" cy="299238"/>
            </a:xfrm>
            <a:prstGeom prst="rect">
              <a:avLst/>
            </a:prstGeom>
          </p:spPr>
        </p:pic>
        <p:pic>
          <p:nvPicPr>
            <p:cNvPr id="41" name="תמונה 40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254" y="4626659"/>
              <a:ext cx="279121" cy="98069"/>
            </a:xfrm>
            <a:prstGeom prst="rect">
              <a:avLst/>
            </a:prstGeom>
          </p:spPr>
        </p:pic>
        <p:pic>
          <p:nvPicPr>
            <p:cNvPr id="42" name="תמונה 4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722" y="3923828"/>
              <a:ext cx="1948815" cy="1503731"/>
            </a:xfrm>
            <a:prstGeom prst="rect">
              <a:avLst/>
            </a:prstGeom>
          </p:spPr>
        </p:pic>
        <p:pic>
          <p:nvPicPr>
            <p:cNvPr id="43" name="תמונה 42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700" y="4487100"/>
              <a:ext cx="113157" cy="279121"/>
            </a:xfrm>
            <a:prstGeom prst="rect">
              <a:avLst/>
            </a:prstGeom>
          </p:spPr>
        </p:pic>
        <p:pic>
          <p:nvPicPr>
            <p:cNvPr id="44" name="תמונה 43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491" y="3515206"/>
              <a:ext cx="173507" cy="3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81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הגדרה: מטריצה היא מערך דו </a:t>
            </a:r>
            <a:r>
              <a:rPr lang="he-IL" dirty="0" err="1" smtClean="0"/>
              <a:t>מימדי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722729" y="2296975"/>
            <a:ext cx="10515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כאשר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04" y="2434947"/>
            <a:ext cx="4957867" cy="19114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92907" y="1537760"/>
            <a:ext cx="21945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 מטריצה 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592" y="1649751"/>
            <a:ext cx="289179" cy="2992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8200" y="1508796"/>
            <a:ext cx="7799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היא בעלת        שורות  ו     עמודות אזי היא מהצורה:  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232" y="1705071"/>
            <a:ext cx="344500" cy="18859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50" y="1725540"/>
            <a:ext cx="228829" cy="1885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68016" y="4976565"/>
            <a:ext cx="100378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אוסף המטריצות עם        שורות ו      עמודות עם מקדמים מ      מסומן כ  </a:t>
            </a:r>
            <a:endParaRPr lang="he-IL" sz="28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46" y="5192971"/>
            <a:ext cx="344500" cy="188595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86" y="5192970"/>
            <a:ext cx="228829" cy="188595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08" y="5724684"/>
            <a:ext cx="1951948" cy="593432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64" y="5094842"/>
            <a:ext cx="238887" cy="286665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16" y="3058380"/>
            <a:ext cx="1254785" cy="40987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04088" y="3635014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קבועים משדה.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508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4"/>
            <a:ext cx="4486046" cy="46771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59" y="2617761"/>
            <a:ext cx="6895032" cy="422452"/>
          </a:xfrm>
          <a:prstGeom prst="rect">
            <a:avLst/>
          </a:prstGeom>
        </p:spPr>
      </p:pic>
      <p:sp>
        <p:nvSpPr>
          <p:cNvPr id="21" name="אליפסה 20"/>
          <p:cNvSpPr/>
          <p:nvPr/>
        </p:nvSpPr>
        <p:spPr>
          <a:xfrm>
            <a:off x="3293910" y="4424008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/>
          <p:cNvSpPr/>
          <p:nvPr/>
        </p:nvSpPr>
        <p:spPr>
          <a:xfrm>
            <a:off x="4971680" y="5618959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5" name="קבוצה 24"/>
          <p:cNvGrpSpPr/>
          <p:nvPr/>
        </p:nvGrpSpPr>
        <p:grpSpPr>
          <a:xfrm>
            <a:off x="373508" y="3369961"/>
            <a:ext cx="9496029" cy="3302001"/>
            <a:chOff x="373508" y="3369961"/>
            <a:chExt cx="9496029" cy="3302001"/>
          </a:xfrm>
        </p:grpSpPr>
        <p:pic>
          <p:nvPicPr>
            <p:cNvPr id="27" name="תמונה 2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3874794"/>
              <a:ext cx="3248863" cy="1503731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88" y="3729549"/>
              <a:ext cx="1531391" cy="2253082"/>
            </a:xfrm>
            <a:prstGeom prst="rect">
              <a:avLst/>
            </a:prstGeom>
          </p:spPr>
        </p:pic>
        <p:pic>
          <p:nvPicPr>
            <p:cNvPr id="32" name="תמונה 3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08" y="4487100"/>
              <a:ext cx="113157" cy="279121"/>
            </a:xfrm>
            <a:prstGeom prst="rect">
              <a:avLst/>
            </a:prstGeom>
          </p:spPr>
        </p:pic>
        <p:pic>
          <p:nvPicPr>
            <p:cNvPr id="36" name="תמונה 3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335" y="3369961"/>
              <a:ext cx="173507" cy="359588"/>
            </a:xfrm>
            <a:prstGeom prst="rect">
              <a:avLst/>
            </a:prstGeom>
          </p:spPr>
        </p:pic>
        <p:pic>
          <p:nvPicPr>
            <p:cNvPr id="37" name="תמונה 3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108" y="6283985"/>
              <a:ext cx="289179" cy="299238"/>
            </a:xfrm>
            <a:prstGeom prst="rect">
              <a:avLst/>
            </a:prstGeom>
          </p:spPr>
        </p:pic>
        <p:pic>
          <p:nvPicPr>
            <p:cNvPr id="38" name="תמונה 3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836" y="6387812"/>
              <a:ext cx="301752" cy="284150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090" y="6161550"/>
              <a:ext cx="616077" cy="299238"/>
            </a:xfrm>
            <a:prstGeom prst="rect">
              <a:avLst/>
            </a:prstGeom>
          </p:spPr>
        </p:pic>
        <p:pic>
          <p:nvPicPr>
            <p:cNvPr id="40" name="תמונה 3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254" y="4626659"/>
              <a:ext cx="279121" cy="98069"/>
            </a:xfrm>
            <a:prstGeom prst="rect">
              <a:avLst/>
            </a:prstGeom>
          </p:spPr>
        </p:pic>
        <p:pic>
          <p:nvPicPr>
            <p:cNvPr id="41" name="תמונה 4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722" y="3923828"/>
              <a:ext cx="1948815" cy="1503731"/>
            </a:xfrm>
            <a:prstGeom prst="rect">
              <a:avLst/>
            </a:prstGeom>
          </p:spPr>
        </p:pic>
        <p:pic>
          <p:nvPicPr>
            <p:cNvPr id="42" name="תמונה 41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700" y="4487100"/>
              <a:ext cx="113157" cy="279121"/>
            </a:xfrm>
            <a:prstGeom prst="rect">
              <a:avLst/>
            </a:prstGeom>
          </p:spPr>
        </p:pic>
        <p:pic>
          <p:nvPicPr>
            <p:cNvPr id="43" name="תמונה 42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491" y="3515206"/>
              <a:ext cx="173507" cy="3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75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14" y="3433845"/>
            <a:ext cx="2021738" cy="153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8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5"/>
            <a:ext cx="2439161" cy="153139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97" y="5767832"/>
            <a:ext cx="593446" cy="294208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43649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2394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988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5"/>
            <a:ext cx="2439161" cy="153139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28" y="5850130"/>
            <a:ext cx="5260547" cy="417423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43649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2394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382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5"/>
            <a:ext cx="2439161" cy="153139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29" y="5850131"/>
            <a:ext cx="5260547" cy="417423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43649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2394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16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5"/>
            <a:ext cx="2972256" cy="1531391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43649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2394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405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5"/>
            <a:ext cx="2971884" cy="15312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97" y="5767832"/>
            <a:ext cx="593446" cy="294208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43649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76689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72" y="5767832"/>
            <a:ext cx="2999545" cy="414857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147" y="5767832"/>
            <a:ext cx="676343" cy="27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0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4"/>
            <a:ext cx="3504912" cy="15312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97" y="5767832"/>
            <a:ext cx="593446" cy="294208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38315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76689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72" y="5767832"/>
            <a:ext cx="2974402" cy="414857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147" y="5767833"/>
            <a:ext cx="188572" cy="28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0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2" y="3433843"/>
            <a:ext cx="3504913" cy="15312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97" y="5767832"/>
            <a:ext cx="593446" cy="294208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331721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76689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72" y="5767833"/>
            <a:ext cx="2330744" cy="31428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147" y="5767834"/>
            <a:ext cx="349488" cy="27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8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3" y="3433841"/>
            <a:ext cx="3504915" cy="15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4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28" y="1525016"/>
            <a:ext cx="3797046" cy="10033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84" y="1525016"/>
            <a:ext cx="3797046" cy="100332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28" y="3719575"/>
            <a:ext cx="3942892" cy="150373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38" y="3719574"/>
            <a:ext cx="3902658" cy="15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1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3" y="3433840"/>
            <a:ext cx="3504916" cy="1531200"/>
          </a:xfrm>
          <a:prstGeom prst="rect">
            <a:avLst/>
          </a:prstGeom>
          <a:ln>
            <a:noFill/>
          </a:ln>
        </p:spPr>
      </p:pic>
      <p:sp>
        <p:nvSpPr>
          <p:cNvPr id="10" name="אליפסה 9"/>
          <p:cNvSpPr/>
          <p:nvPr/>
        </p:nvSpPr>
        <p:spPr>
          <a:xfrm>
            <a:off x="1252728" y="331721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8109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7291018" y="3426147"/>
            <a:ext cx="664083" cy="46957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1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3" y="3433840"/>
            <a:ext cx="3504916" cy="1531200"/>
          </a:xfrm>
          <a:prstGeom prst="rect">
            <a:avLst/>
          </a:prstGeom>
          <a:ln>
            <a:noFill/>
          </a:ln>
        </p:spPr>
      </p:pic>
      <p:sp>
        <p:nvSpPr>
          <p:cNvPr id="10" name="אליפסה 9"/>
          <p:cNvSpPr/>
          <p:nvPr/>
        </p:nvSpPr>
        <p:spPr>
          <a:xfrm>
            <a:off x="1252728" y="3764891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8109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7291018" y="3921447"/>
            <a:ext cx="664083" cy="46957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02060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7291018" y="3873822"/>
            <a:ext cx="664083" cy="46957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57" y="769757"/>
            <a:ext cx="2637486" cy="100320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2660114" cy="100320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149" y="2197845"/>
            <a:ext cx="247142" cy="400263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33" y="4847167"/>
            <a:ext cx="5413257" cy="1003200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18" y="3102377"/>
            <a:ext cx="7334171" cy="100320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925" y="4302126"/>
            <a:ext cx="296000" cy="41333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160" y="4847167"/>
            <a:ext cx="1694629" cy="10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9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248525" y="498622"/>
            <a:ext cx="43692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כפל מטריצה </a:t>
            </a:r>
            <a:r>
              <a:rPr lang="he-IL" sz="2800" dirty="0" err="1" smtClean="0"/>
              <a:t>בוקטור</a:t>
            </a:r>
            <a:r>
              <a:rPr lang="he-IL" sz="2800" dirty="0" smtClean="0"/>
              <a:t> (מימין):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42" y="2120902"/>
            <a:ext cx="3328000" cy="1275733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546" y="605565"/>
            <a:ext cx="4381879" cy="309333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41" y="2044700"/>
            <a:ext cx="1040000" cy="1706667"/>
          </a:xfrm>
          <a:prstGeom prst="rect">
            <a:avLst/>
          </a:prstGeom>
        </p:spPr>
      </p:pic>
      <p:grpSp>
        <p:nvGrpSpPr>
          <p:cNvPr id="20" name="קבוצה 19"/>
          <p:cNvGrpSpPr/>
          <p:nvPr/>
        </p:nvGrpSpPr>
        <p:grpSpPr>
          <a:xfrm>
            <a:off x="2419350" y="1587879"/>
            <a:ext cx="3443892" cy="638766"/>
            <a:chOff x="2419350" y="3073779"/>
            <a:chExt cx="4724400" cy="638766"/>
          </a:xfrm>
        </p:grpSpPr>
        <p:cxnSp>
          <p:nvCxnSpPr>
            <p:cNvPr id="21" name="מחבר ישר 20"/>
            <p:cNvCxnSpPr/>
            <p:nvPr/>
          </p:nvCxnSpPr>
          <p:spPr>
            <a:xfrm flipH="1" flipV="1">
              <a:off x="6296025" y="3076575"/>
              <a:ext cx="847725" cy="5199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מחבר ישר 21"/>
            <p:cNvCxnSpPr/>
            <p:nvPr/>
          </p:nvCxnSpPr>
          <p:spPr>
            <a:xfrm flipH="1">
              <a:off x="2743200" y="3073779"/>
              <a:ext cx="3562350" cy="361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מחבר חץ ישר 22"/>
            <p:cNvCxnSpPr/>
            <p:nvPr/>
          </p:nvCxnSpPr>
          <p:spPr>
            <a:xfrm flipH="1">
              <a:off x="2419350" y="3118078"/>
              <a:ext cx="319088" cy="5944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קבוצה 23"/>
          <p:cNvGrpSpPr/>
          <p:nvPr/>
        </p:nvGrpSpPr>
        <p:grpSpPr>
          <a:xfrm>
            <a:off x="3023757" y="1833473"/>
            <a:ext cx="2723593" cy="749557"/>
            <a:chOff x="3257550" y="3319373"/>
            <a:chExt cx="3509729" cy="749557"/>
          </a:xfrm>
        </p:grpSpPr>
        <p:cxnSp>
          <p:nvCxnSpPr>
            <p:cNvPr id="25" name="מחבר ישר 24"/>
            <p:cNvCxnSpPr/>
            <p:nvPr/>
          </p:nvCxnSpPr>
          <p:spPr>
            <a:xfrm flipH="1" flipV="1">
              <a:off x="6120417" y="3323382"/>
              <a:ext cx="646862" cy="7455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מחבר ישר 26"/>
            <p:cNvCxnSpPr/>
            <p:nvPr/>
          </p:nvCxnSpPr>
          <p:spPr>
            <a:xfrm flipH="1">
              <a:off x="3409415" y="3319373"/>
              <a:ext cx="2718270" cy="517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מחבר חץ ישר 27"/>
            <p:cNvCxnSpPr/>
            <p:nvPr/>
          </p:nvCxnSpPr>
          <p:spPr>
            <a:xfrm flipH="1">
              <a:off x="3257550" y="3382893"/>
              <a:ext cx="148232" cy="3490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קבוצה 28"/>
          <p:cNvGrpSpPr/>
          <p:nvPr/>
        </p:nvGrpSpPr>
        <p:grpSpPr>
          <a:xfrm>
            <a:off x="4632919" y="1889365"/>
            <a:ext cx="972310" cy="1558686"/>
            <a:chOff x="5130159" y="3603864"/>
            <a:chExt cx="1637120" cy="1930539"/>
          </a:xfrm>
        </p:grpSpPr>
        <p:cxnSp>
          <p:nvCxnSpPr>
            <p:cNvPr id="30" name="מחבר ישר 29"/>
            <p:cNvCxnSpPr/>
            <p:nvPr/>
          </p:nvCxnSpPr>
          <p:spPr>
            <a:xfrm flipH="1" flipV="1">
              <a:off x="6120417" y="3607873"/>
              <a:ext cx="646862" cy="19265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מחבר ישר 30"/>
            <p:cNvCxnSpPr/>
            <p:nvPr/>
          </p:nvCxnSpPr>
          <p:spPr>
            <a:xfrm flipH="1">
              <a:off x="5318943" y="3603864"/>
              <a:ext cx="808742" cy="43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חץ ישר 31"/>
            <p:cNvCxnSpPr/>
            <p:nvPr/>
          </p:nvCxnSpPr>
          <p:spPr>
            <a:xfrm flipH="1">
              <a:off x="5130159" y="3620251"/>
              <a:ext cx="188784" cy="2060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תמונה 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25" y="2670326"/>
            <a:ext cx="3805879" cy="2624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248525" y="3946672"/>
            <a:ext cx="43692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למשל:</a:t>
            </a:r>
            <a:endParaRPr lang="he-IL" sz="2800" dirty="0"/>
          </a:p>
        </p:txBody>
      </p:sp>
      <p:pic>
        <p:nvPicPr>
          <p:cNvPr id="51" name="תמונה 5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7" y="4778377"/>
            <a:ext cx="3950935" cy="1275733"/>
          </a:xfrm>
          <a:prstGeom prst="rect">
            <a:avLst/>
          </a:prstGeom>
        </p:spPr>
      </p:pic>
      <p:sp>
        <p:nvSpPr>
          <p:cNvPr id="52" name="אליפסה 51"/>
          <p:cNvSpPr/>
          <p:nvPr/>
        </p:nvSpPr>
        <p:spPr>
          <a:xfrm>
            <a:off x="2962275" y="4654055"/>
            <a:ext cx="603844" cy="556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אליפסה 52"/>
          <p:cNvSpPr/>
          <p:nvPr/>
        </p:nvSpPr>
        <p:spPr>
          <a:xfrm>
            <a:off x="479780" y="4654054"/>
            <a:ext cx="715966" cy="15181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אליפסה 53"/>
          <p:cNvSpPr/>
          <p:nvPr/>
        </p:nvSpPr>
        <p:spPr>
          <a:xfrm>
            <a:off x="2962275" y="5135066"/>
            <a:ext cx="603844" cy="55612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אליפסה 54"/>
          <p:cNvSpPr/>
          <p:nvPr/>
        </p:nvSpPr>
        <p:spPr>
          <a:xfrm>
            <a:off x="2962275" y="5566864"/>
            <a:ext cx="603844" cy="556120"/>
          </a:xfrm>
          <a:prstGeom prst="ellipse">
            <a:avLst/>
          </a:prstGeom>
          <a:noFill/>
          <a:ln>
            <a:solidFill>
              <a:srgbClr val="F13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אליפסה 57"/>
          <p:cNvSpPr/>
          <p:nvPr/>
        </p:nvSpPr>
        <p:spPr>
          <a:xfrm>
            <a:off x="1005061" y="4654054"/>
            <a:ext cx="715966" cy="151814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אליפסה 58"/>
          <p:cNvSpPr/>
          <p:nvPr/>
        </p:nvSpPr>
        <p:spPr>
          <a:xfrm>
            <a:off x="1598974" y="4654054"/>
            <a:ext cx="715966" cy="1518145"/>
          </a:xfrm>
          <a:prstGeom prst="ellipse">
            <a:avLst/>
          </a:prstGeom>
          <a:noFill/>
          <a:ln>
            <a:solidFill>
              <a:srgbClr val="F13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61" name="תמונה 6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429" y="4778377"/>
            <a:ext cx="2146135" cy="1275733"/>
          </a:xfrm>
          <a:prstGeom prst="rect">
            <a:avLst/>
          </a:prstGeom>
        </p:spPr>
      </p:pic>
      <p:pic>
        <p:nvPicPr>
          <p:cNvPr id="63" name="תמונה 6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290" y="4797428"/>
            <a:ext cx="1885869" cy="1275733"/>
          </a:xfrm>
          <a:prstGeom prst="rect">
            <a:avLst/>
          </a:prstGeom>
        </p:spPr>
      </p:pic>
      <p:pic>
        <p:nvPicPr>
          <p:cNvPr id="65" name="תמונה 6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885" y="4797429"/>
            <a:ext cx="1450668" cy="1275733"/>
          </a:xfrm>
          <a:prstGeom prst="rect">
            <a:avLst/>
          </a:prstGeom>
        </p:spPr>
      </p:pic>
      <p:pic>
        <p:nvPicPr>
          <p:cNvPr id="67" name="תמונה 6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313" y="4797430"/>
            <a:ext cx="1403735" cy="12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0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 animBg="1"/>
      <p:bldP spid="53" grpId="0" animBg="1"/>
      <p:bldP spid="54" grpId="0" animBg="1"/>
      <p:bldP spid="55" grpId="0" animBg="1"/>
      <p:bldP spid="58" grpId="0" animBg="1"/>
      <p:bldP spid="5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248525" y="498622"/>
            <a:ext cx="43692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למשל: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6" y="1393972"/>
            <a:ext cx="3521676" cy="1335924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446" y="1393971"/>
            <a:ext cx="742552" cy="1335924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017" y="1393971"/>
            <a:ext cx="6470095" cy="133592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2" y="4003831"/>
            <a:ext cx="3521676" cy="13359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0" y="4003831"/>
            <a:ext cx="742552" cy="133592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248525" y="3860947"/>
            <a:ext cx="43692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באופן כללי: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76" y="4069882"/>
            <a:ext cx="1683811" cy="31428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477" y="993073"/>
            <a:ext cx="238095" cy="186667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477" y="3545773"/>
            <a:ext cx="247619" cy="190477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76" y="4566638"/>
            <a:ext cx="742552" cy="2004724"/>
          </a:xfrm>
          <a:prstGeom prst="rect">
            <a:avLst/>
          </a:prstGeom>
        </p:spPr>
      </p:pic>
      <p:sp>
        <p:nvSpPr>
          <p:cNvPr id="15" name="אליפסה 14"/>
          <p:cNvSpPr/>
          <p:nvPr/>
        </p:nvSpPr>
        <p:spPr>
          <a:xfrm>
            <a:off x="257510" y="1326923"/>
            <a:ext cx="632827" cy="15181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אליפסה 16"/>
          <p:cNvSpPr/>
          <p:nvPr/>
        </p:nvSpPr>
        <p:spPr>
          <a:xfrm>
            <a:off x="10587308" y="1326923"/>
            <a:ext cx="632827" cy="15181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5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086601" y="498622"/>
            <a:ext cx="4531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כפל מטריצה </a:t>
            </a:r>
            <a:r>
              <a:rPr lang="he-IL" sz="2800" dirty="0" err="1" smtClean="0"/>
              <a:t>בוקטור</a:t>
            </a:r>
            <a:r>
              <a:rPr lang="he-IL" sz="2800" dirty="0" smtClean="0"/>
              <a:t> (משמאל):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546" y="605565"/>
            <a:ext cx="4499216" cy="29653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248525" y="3946672"/>
            <a:ext cx="43692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למשל:</a:t>
            </a:r>
            <a:endParaRPr lang="he-IL" sz="2800" dirty="0"/>
          </a:p>
        </p:txBody>
      </p:sp>
      <p:sp>
        <p:nvSpPr>
          <p:cNvPr id="52" name="אליפסה 51"/>
          <p:cNvSpPr/>
          <p:nvPr/>
        </p:nvSpPr>
        <p:spPr>
          <a:xfrm>
            <a:off x="333375" y="5139830"/>
            <a:ext cx="603844" cy="556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אליפסה 52"/>
          <p:cNvSpPr/>
          <p:nvPr/>
        </p:nvSpPr>
        <p:spPr>
          <a:xfrm>
            <a:off x="2489555" y="4793275"/>
            <a:ext cx="1501420" cy="4008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אליפסה 53"/>
          <p:cNvSpPr/>
          <p:nvPr/>
        </p:nvSpPr>
        <p:spPr>
          <a:xfrm>
            <a:off x="2403829" y="5135066"/>
            <a:ext cx="1491896" cy="55612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אליפסה 54"/>
          <p:cNvSpPr/>
          <p:nvPr/>
        </p:nvSpPr>
        <p:spPr>
          <a:xfrm>
            <a:off x="2390775" y="5566864"/>
            <a:ext cx="1504950" cy="556120"/>
          </a:xfrm>
          <a:prstGeom prst="ellipse">
            <a:avLst/>
          </a:prstGeom>
          <a:noFill/>
          <a:ln>
            <a:solidFill>
              <a:srgbClr val="F13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אליפסה 57"/>
          <p:cNvSpPr/>
          <p:nvPr/>
        </p:nvSpPr>
        <p:spPr>
          <a:xfrm>
            <a:off x="1005061" y="5135065"/>
            <a:ext cx="508187" cy="55612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אליפסה 58"/>
          <p:cNvSpPr/>
          <p:nvPr/>
        </p:nvSpPr>
        <p:spPr>
          <a:xfrm>
            <a:off x="1495424" y="5144590"/>
            <a:ext cx="528405" cy="556121"/>
          </a:xfrm>
          <a:prstGeom prst="ellipse">
            <a:avLst/>
          </a:prstGeom>
          <a:noFill/>
          <a:ln>
            <a:solidFill>
              <a:srgbClr val="F13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06" y="4708398"/>
            <a:ext cx="2914136" cy="42666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72" y="5333631"/>
            <a:ext cx="2653870" cy="42666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89" y="5956811"/>
            <a:ext cx="2267736" cy="42666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74" y="4921732"/>
            <a:ext cx="2218669" cy="42666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46" y="1711325"/>
            <a:ext cx="9247618" cy="1706667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60" y="4843602"/>
            <a:ext cx="4257143" cy="11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7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 animBg="1"/>
      <p:bldP spid="53" grpId="0" animBg="1"/>
      <p:bldP spid="54" grpId="0" animBg="1"/>
      <p:bldP spid="55" grpId="0" animBg="1"/>
      <p:bldP spid="58" grpId="0" animBg="1"/>
      <p:bldP spid="5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248525" y="498622"/>
            <a:ext cx="43692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למשל:</a:t>
            </a:r>
            <a:endParaRPr lang="he-IL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7248525" y="3860947"/>
            <a:ext cx="43692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באופן כללי: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2" y="4604738"/>
            <a:ext cx="1695239" cy="314285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546455"/>
            <a:ext cx="5780952" cy="1139048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0" y="1908529"/>
            <a:ext cx="6729524" cy="11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6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171449"/>
            <a:ext cx="11715750" cy="65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37360" y="498622"/>
            <a:ext cx="98804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 - כפל עמודה: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מתקיים כי: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3"/>
            <a:ext cx="3696462" cy="437540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226" y="4668151"/>
            <a:ext cx="279121" cy="9806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24" y="3709555"/>
            <a:ext cx="5164345" cy="22528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051" y="3729549"/>
            <a:ext cx="1984019" cy="2253082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122" y="2962427"/>
            <a:ext cx="173507" cy="359588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52" y="6340686"/>
            <a:ext cx="289179" cy="299238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345" y="6318123"/>
            <a:ext cx="301752" cy="28415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296" y="6203518"/>
            <a:ext cx="616077" cy="299238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76" y="3729549"/>
            <a:ext cx="1531391" cy="2253082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97" y="3111440"/>
            <a:ext cx="173507" cy="359588"/>
          </a:xfrm>
          <a:prstGeom prst="rect">
            <a:avLst/>
          </a:prstGeom>
        </p:spPr>
      </p:pic>
      <p:sp>
        <p:nvSpPr>
          <p:cNvPr id="7" name="אליפסה 6"/>
          <p:cNvSpPr/>
          <p:nvPr/>
        </p:nvSpPr>
        <p:spPr>
          <a:xfrm>
            <a:off x="9525000" y="3729549"/>
            <a:ext cx="411704" cy="4424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מלבן 8"/>
          <p:cNvSpPr/>
          <p:nvPr/>
        </p:nvSpPr>
        <p:spPr>
          <a:xfrm>
            <a:off x="6591300" y="3609975"/>
            <a:ext cx="723900" cy="25935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1"/>
          <p:cNvSpPr/>
          <p:nvPr/>
        </p:nvSpPr>
        <p:spPr>
          <a:xfrm>
            <a:off x="962025" y="3709555"/>
            <a:ext cx="4419600" cy="5385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אליפסה 22"/>
          <p:cNvSpPr/>
          <p:nvPr/>
        </p:nvSpPr>
        <p:spPr>
          <a:xfrm>
            <a:off x="9525000" y="4209270"/>
            <a:ext cx="411704" cy="4424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מלבן 27"/>
          <p:cNvSpPr/>
          <p:nvPr/>
        </p:nvSpPr>
        <p:spPr>
          <a:xfrm>
            <a:off x="962025" y="4317495"/>
            <a:ext cx="4419600" cy="5385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אליפסה 31"/>
          <p:cNvSpPr/>
          <p:nvPr/>
        </p:nvSpPr>
        <p:spPr>
          <a:xfrm>
            <a:off x="9525000" y="5498393"/>
            <a:ext cx="411704" cy="4424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מלבן 32"/>
          <p:cNvSpPr/>
          <p:nvPr/>
        </p:nvSpPr>
        <p:spPr>
          <a:xfrm>
            <a:off x="962025" y="5490360"/>
            <a:ext cx="4419600" cy="5385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4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23" grpId="0" animBg="1"/>
      <p:bldP spid="28" grpId="0" animBg="1"/>
      <p:bldP spid="32" grpId="0" animBg="1"/>
      <p:bldP spid="3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מתקיים כי: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3"/>
            <a:ext cx="3696462" cy="437540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3881330"/>
            <a:ext cx="3922776" cy="1503731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87" y="3596524"/>
            <a:ext cx="1984019" cy="2253082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88" y="6207661"/>
            <a:ext cx="289179" cy="299238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06" y="6166048"/>
            <a:ext cx="301752" cy="284150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532" y="6070493"/>
            <a:ext cx="616077" cy="299238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612" y="3596524"/>
            <a:ext cx="1531391" cy="2253082"/>
          </a:xfrm>
          <a:prstGeom prst="rect">
            <a:avLst/>
          </a:prstGeom>
        </p:spPr>
      </p:pic>
      <p:pic>
        <p:nvPicPr>
          <p:cNvPr id="63" name="תמונה 6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01" y="2492841"/>
            <a:ext cx="8252917" cy="467715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84" y="4570082"/>
            <a:ext cx="279121" cy="98069"/>
          </a:xfrm>
          <a:prstGeom prst="rect">
            <a:avLst/>
          </a:prstGeom>
        </p:spPr>
      </p:pic>
      <p:grpSp>
        <p:nvGrpSpPr>
          <p:cNvPr id="38" name="קבוצה 37"/>
          <p:cNvGrpSpPr/>
          <p:nvPr/>
        </p:nvGrpSpPr>
        <p:grpSpPr>
          <a:xfrm>
            <a:off x="2419350" y="3073779"/>
            <a:ext cx="4724400" cy="638766"/>
            <a:chOff x="2419350" y="3073779"/>
            <a:chExt cx="4724400" cy="638766"/>
          </a:xfrm>
        </p:grpSpPr>
        <p:cxnSp>
          <p:nvCxnSpPr>
            <p:cNvPr id="11" name="מחבר ישר 10"/>
            <p:cNvCxnSpPr/>
            <p:nvPr/>
          </p:nvCxnSpPr>
          <p:spPr>
            <a:xfrm flipH="1" flipV="1">
              <a:off x="6296025" y="3076575"/>
              <a:ext cx="847725" cy="5199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36"/>
            <p:cNvCxnSpPr/>
            <p:nvPr/>
          </p:nvCxnSpPr>
          <p:spPr>
            <a:xfrm flipH="1">
              <a:off x="2743200" y="3073779"/>
              <a:ext cx="3562350" cy="361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חץ ישר 14"/>
            <p:cNvCxnSpPr/>
            <p:nvPr/>
          </p:nvCxnSpPr>
          <p:spPr>
            <a:xfrm flipH="1">
              <a:off x="2419350" y="3118078"/>
              <a:ext cx="319088" cy="5944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קבוצה 45"/>
          <p:cNvGrpSpPr/>
          <p:nvPr/>
        </p:nvGrpSpPr>
        <p:grpSpPr>
          <a:xfrm>
            <a:off x="3280932" y="3319373"/>
            <a:ext cx="3509729" cy="749557"/>
            <a:chOff x="3257550" y="3319373"/>
            <a:chExt cx="3509729" cy="749557"/>
          </a:xfrm>
        </p:grpSpPr>
        <p:cxnSp>
          <p:nvCxnSpPr>
            <p:cNvPr id="40" name="מחבר ישר 39"/>
            <p:cNvCxnSpPr/>
            <p:nvPr/>
          </p:nvCxnSpPr>
          <p:spPr>
            <a:xfrm flipH="1" flipV="1">
              <a:off x="6120417" y="3323382"/>
              <a:ext cx="646862" cy="7455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ישר 40"/>
            <p:cNvCxnSpPr/>
            <p:nvPr/>
          </p:nvCxnSpPr>
          <p:spPr>
            <a:xfrm flipH="1">
              <a:off x="3409415" y="3319373"/>
              <a:ext cx="2718270" cy="517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מחבר חץ ישר 41"/>
            <p:cNvCxnSpPr/>
            <p:nvPr/>
          </p:nvCxnSpPr>
          <p:spPr>
            <a:xfrm flipH="1">
              <a:off x="3257550" y="3382893"/>
              <a:ext cx="148232" cy="3490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קבוצה 60"/>
          <p:cNvGrpSpPr/>
          <p:nvPr/>
        </p:nvGrpSpPr>
        <p:grpSpPr>
          <a:xfrm>
            <a:off x="5130159" y="3603864"/>
            <a:ext cx="1637120" cy="1930539"/>
            <a:chOff x="5130159" y="3603864"/>
            <a:chExt cx="1637120" cy="1930539"/>
          </a:xfrm>
        </p:grpSpPr>
        <p:cxnSp>
          <p:nvCxnSpPr>
            <p:cNvPr id="48" name="מחבר ישר 47"/>
            <p:cNvCxnSpPr/>
            <p:nvPr/>
          </p:nvCxnSpPr>
          <p:spPr>
            <a:xfrm flipH="1" flipV="1">
              <a:off x="6120417" y="3607873"/>
              <a:ext cx="646862" cy="19265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מחבר ישר 48"/>
            <p:cNvCxnSpPr/>
            <p:nvPr/>
          </p:nvCxnSpPr>
          <p:spPr>
            <a:xfrm flipH="1">
              <a:off x="5318943" y="3603864"/>
              <a:ext cx="808742" cy="43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מחבר חץ ישר 49"/>
            <p:cNvCxnSpPr/>
            <p:nvPr/>
          </p:nvCxnSpPr>
          <p:spPr>
            <a:xfrm flipH="1">
              <a:off x="5130159" y="3620251"/>
              <a:ext cx="188784" cy="2060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737360" y="498622"/>
            <a:ext cx="98804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 - כפל עמודה: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9498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627894" y="498622"/>
            <a:ext cx="9898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נסמן 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60" y="2388083"/>
            <a:ext cx="2894931" cy="127573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642" y="614517"/>
            <a:ext cx="546133" cy="35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80612" y="498622"/>
            <a:ext cx="64762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את האיבר בשורה</a:t>
            </a:r>
            <a:r>
              <a:rPr lang="en-US" sz="2800" dirty="0" smtClean="0"/>
              <a:t>  </a:t>
            </a:r>
            <a:r>
              <a:rPr lang="he-IL" sz="2800" dirty="0" smtClean="0"/>
              <a:t>  </a:t>
            </a:r>
            <a:r>
              <a:rPr lang="en-US" sz="2800" dirty="0" smtClean="0"/>
              <a:t> </a:t>
            </a:r>
            <a:r>
              <a:rPr lang="he-IL" sz="2800" dirty="0" smtClean="0"/>
              <a:t>ובעמודה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703" y="654622"/>
            <a:ext cx="96000" cy="23680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32" y="654622"/>
            <a:ext cx="147200" cy="305067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922" y="2274118"/>
            <a:ext cx="1548801" cy="356267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921" y="2911983"/>
            <a:ext cx="1548801" cy="356267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922" y="3549850"/>
            <a:ext cx="1589335" cy="35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3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36" y="2324873"/>
            <a:ext cx="247142" cy="40026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4" y="2868003"/>
            <a:ext cx="5137328" cy="45011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" y="4406941"/>
            <a:ext cx="4563998" cy="1503730"/>
          </a:xfrm>
          <a:prstGeom prst="rect">
            <a:avLst/>
          </a:prstGeom>
        </p:spPr>
      </p:pic>
      <p:sp>
        <p:nvSpPr>
          <p:cNvPr id="13" name="אליפסה 12"/>
          <p:cNvSpPr/>
          <p:nvPr/>
        </p:nvSpPr>
        <p:spPr>
          <a:xfrm>
            <a:off x="2428875" y="85725"/>
            <a:ext cx="2743200" cy="233362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7717332" y="473649"/>
            <a:ext cx="1068566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1" name="קבוצה 30"/>
          <p:cNvGrpSpPr/>
          <p:nvPr/>
        </p:nvGrpSpPr>
        <p:grpSpPr>
          <a:xfrm>
            <a:off x="876300" y="3776294"/>
            <a:ext cx="2590800" cy="719424"/>
            <a:chOff x="1781175" y="3766769"/>
            <a:chExt cx="2590800" cy="719424"/>
          </a:xfrm>
        </p:grpSpPr>
        <p:cxnSp>
          <p:nvCxnSpPr>
            <p:cNvPr id="17" name="מחבר ישר 16"/>
            <p:cNvCxnSpPr/>
            <p:nvPr/>
          </p:nvCxnSpPr>
          <p:spPr>
            <a:xfrm flipH="1" flipV="1">
              <a:off x="3854983" y="3770617"/>
              <a:ext cx="516992" cy="7155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מחבר ישר 17"/>
            <p:cNvCxnSpPr/>
            <p:nvPr/>
          </p:nvCxnSpPr>
          <p:spPr>
            <a:xfrm flipH="1">
              <a:off x="2019300" y="3766769"/>
              <a:ext cx="18414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חץ ישר 18"/>
            <p:cNvCxnSpPr/>
            <p:nvPr/>
          </p:nvCxnSpPr>
          <p:spPr>
            <a:xfrm flipH="1">
              <a:off x="1781175" y="3766769"/>
              <a:ext cx="228601" cy="4813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תמונה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96" y="4441907"/>
            <a:ext cx="2939567" cy="1503730"/>
          </a:xfrm>
          <a:prstGeom prst="rect">
            <a:avLst/>
          </a:prstGeom>
        </p:spPr>
      </p:pic>
      <p:grpSp>
        <p:nvGrpSpPr>
          <p:cNvPr id="48" name="קבוצה 47"/>
          <p:cNvGrpSpPr/>
          <p:nvPr/>
        </p:nvGrpSpPr>
        <p:grpSpPr>
          <a:xfrm>
            <a:off x="1876425" y="4124325"/>
            <a:ext cx="1381125" cy="1095375"/>
            <a:chOff x="2781300" y="4114800"/>
            <a:chExt cx="1381125" cy="1095375"/>
          </a:xfrm>
        </p:grpSpPr>
        <p:cxnSp>
          <p:nvCxnSpPr>
            <p:cNvPr id="36" name="מחבר ישר 35"/>
            <p:cNvCxnSpPr/>
            <p:nvPr/>
          </p:nvCxnSpPr>
          <p:spPr>
            <a:xfrm flipH="1" flipV="1">
              <a:off x="3611907" y="4134191"/>
              <a:ext cx="550518" cy="10759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36"/>
            <p:cNvCxnSpPr/>
            <p:nvPr/>
          </p:nvCxnSpPr>
          <p:spPr>
            <a:xfrm flipH="1" flipV="1">
              <a:off x="3057525" y="4114800"/>
              <a:ext cx="560568" cy="136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מחבר חץ ישר 37"/>
            <p:cNvCxnSpPr/>
            <p:nvPr/>
          </p:nvCxnSpPr>
          <p:spPr>
            <a:xfrm flipH="1">
              <a:off x="2781300" y="4114800"/>
              <a:ext cx="276226" cy="28261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תמונה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96" y="4441907"/>
            <a:ext cx="4918557" cy="1503730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98" y="4441907"/>
            <a:ext cx="2187702" cy="1503730"/>
          </a:xfrm>
          <a:prstGeom prst="rect">
            <a:avLst/>
          </a:prstGeom>
        </p:spPr>
      </p:pic>
      <p:cxnSp>
        <p:nvCxnSpPr>
          <p:cNvPr id="54" name="מחבר חץ ישר 53"/>
          <p:cNvCxnSpPr/>
          <p:nvPr/>
        </p:nvCxnSpPr>
        <p:spPr>
          <a:xfrm>
            <a:off x="5172075" y="3448050"/>
            <a:ext cx="5245396" cy="8175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19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בכתיב אחר: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50" y="2406650"/>
            <a:ext cx="2971429" cy="113904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49" y="2804160"/>
            <a:ext cx="438149" cy="45339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25" y="2406649"/>
            <a:ext cx="4091428" cy="11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חשבו: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6" y="1635124"/>
            <a:ext cx="5013333" cy="127573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5" y="1635125"/>
            <a:ext cx="1979733" cy="1275733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6972300" y="1635124"/>
            <a:ext cx="381000" cy="127573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95" y="3799138"/>
            <a:ext cx="2299428" cy="91123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894" y="5598659"/>
            <a:ext cx="1683811" cy="31428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45" y="3799138"/>
            <a:ext cx="1002666" cy="911238"/>
          </a:xfrm>
          <a:prstGeom prst="rect">
            <a:avLst/>
          </a:prstGeom>
        </p:spPr>
      </p:pic>
      <p:sp>
        <p:nvSpPr>
          <p:cNvPr id="13" name="מלבן 12"/>
          <p:cNvSpPr/>
          <p:nvPr/>
        </p:nvSpPr>
        <p:spPr>
          <a:xfrm>
            <a:off x="4010025" y="1635124"/>
            <a:ext cx="381000" cy="127573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מלבן 10"/>
          <p:cNvSpPr/>
          <p:nvPr/>
        </p:nvSpPr>
        <p:spPr>
          <a:xfrm>
            <a:off x="1581140" y="1635124"/>
            <a:ext cx="1527819" cy="127573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4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חשבו: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6" y="1635124"/>
            <a:ext cx="5013333" cy="127573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5" y="1635126"/>
            <a:ext cx="1988266" cy="1275733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7505700" y="1635124"/>
            <a:ext cx="381000" cy="127573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96" y="3799137"/>
            <a:ext cx="2299427" cy="91123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894" y="5598659"/>
            <a:ext cx="1683811" cy="31428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45" y="3799138"/>
            <a:ext cx="1002666" cy="911238"/>
          </a:xfrm>
          <a:prstGeom prst="rect">
            <a:avLst/>
          </a:prstGeom>
        </p:spPr>
      </p:pic>
      <p:sp>
        <p:nvSpPr>
          <p:cNvPr id="11" name="מלבן 10"/>
          <p:cNvSpPr/>
          <p:nvPr/>
        </p:nvSpPr>
        <p:spPr>
          <a:xfrm>
            <a:off x="4429125" y="1635124"/>
            <a:ext cx="381000" cy="127573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מלבן 9"/>
          <p:cNvSpPr/>
          <p:nvPr/>
        </p:nvSpPr>
        <p:spPr>
          <a:xfrm>
            <a:off x="1581140" y="1635124"/>
            <a:ext cx="1527819" cy="127573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5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חשבו: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6" y="1635124"/>
            <a:ext cx="5013333" cy="127573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5" y="1635127"/>
            <a:ext cx="1998933" cy="1275733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8058150" y="1635124"/>
            <a:ext cx="381000" cy="127573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97" y="3799137"/>
            <a:ext cx="2495997" cy="91123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45" y="3799137"/>
            <a:ext cx="2372570" cy="911238"/>
          </a:xfrm>
          <a:prstGeom prst="rect">
            <a:avLst/>
          </a:prstGeom>
        </p:spPr>
      </p:pic>
      <p:sp>
        <p:nvSpPr>
          <p:cNvPr id="11" name="מלבן 10"/>
          <p:cNvSpPr/>
          <p:nvPr/>
        </p:nvSpPr>
        <p:spPr>
          <a:xfrm>
            <a:off x="5219700" y="1635124"/>
            <a:ext cx="381000" cy="127573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מלבן 8"/>
          <p:cNvSpPr/>
          <p:nvPr/>
        </p:nvSpPr>
        <p:spPr>
          <a:xfrm>
            <a:off x="1581140" y="1635124"/>
            <a:ext cx="1527819" cy="127573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0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חשבו: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6" y="1635124"/>
            <a:ext cx="5013333" cy="127573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5" y="1635128"/>
            <a:ext cx="2007467" cy="127573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97" y="3799137"/>
            <a:ext cx="2495997" cy="91123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45" y="3799137"/>
            <a:ext cx="2372570" cy="9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37360" y="498622"/>
            <a:ext cx="98804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 - כפל שורה: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מתקיים כי:</a:t>
            </a:r>
            <a:endParaRPr lang="he-IL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3"/>
            <a:ext cx="3683889" cy="41742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4" y="3495203"/>
            <a:ext cx="3927467" cy="1275733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078" y="3266375"/>
            <a:ext cx="4019200" cy="1911467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2" y="4076443"/>
            <a:ext cx="113157" cy="279121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08" y="5855360"/>
            <a:ext cx="289179" cy="299238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236" y="5959187"/>
            <a:ext cx="301752" cy="284150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490" y="5732925"/>
            <a:ext cx="616077" cy="299238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05" y="4224445"/>
            <a:ext cx="279121" cy="98069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521" y="3578136"/>
            <a:ext cx="2835200" cy="1275733"/>
          </a:xfrm>
          <a:prstGeom prst="rect">
            <a:avLst/>
          </a:prstGeom>
        </p:spPr>
      </p:pic>
      <p:sp>
        <p:nvSpPr>
          <p:cNvPr id="46" name="אליפסה 45"/>
          <p:cNvSpPr/>
          <p:nvPr/>
        </p:nvSpPr>
        <p:spPr>
          <a:xfrm>
            <a:off x="9258300" y="3986724"/>
            <a:ext cx="411704" cy="4424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מלבן 46"/>
          <p:cNvSpPr/>
          <p:nvPr/>
        </p:nvSpPr>
        <p:spPr>
          <a:xfrm>
            <a:off x="464961" y="3914157"/>
            <a:ext cx="3569187" cy="5551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מלבן 47"/>
          <p:cNvSpPr/>
          <p:nvPr/>
        </p:nvSpPr>
        <p:spPr>
          <a:xfrm>
            <a:off x="4790244" y="3241855"/>
            <a:ext cx="552995" cy="23302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אליפסה 48"/>
          <p:cNvSpPr/>
          <p:nvPr/>
        </p:nvSpPr>
        <p:spPr>
          <a:xfrm>
            <a:off x="9763125" y="3999720"/>
            <a:ext cx="411704" cy="4424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מלבן 49"/>
          <p:cNvSpPr/>
          <p:nvPr/>
        </p:nvSpPr>
        <p:spPr>
          <a:xfrm>
            <a:off x="5714168" y="3241170"/>
            <a:ext cx="591381" cy="2330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אליפסה 50"/>
          <p:cNvSpPr/>
          <p:nvPr/>
        </p:nvSpPr>
        <p:spPr>
          <a:xfrm>
            <a:off x="11140705" y="4026949"/>
            <a:ext cx="411704" cy="4424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מלבן 51"/>
          <p:cNvSpPr/>
          <p:nvPr/>
        </p:nvSpPr>
        <p:spPr>
          <a:xfrm>
            <a:off x="7401995" y="3284186"/>
            <a:ext cx="722238" cy="2287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1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37360" y="498622"/>
            <a:ext cx="98804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מטריצות, כפל שורה (הגדרה שקולה):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00" y="2492840"/>
            <a:ext cx="8269486" cy="467657"/>
          </a:xfrm>
          <a:prstGeom prst="rect">
            <a:avLst/>
          </a:prstGeom>
        </p:spPr>
      </p:pic>
      <p:grpSp>
        <p:nvGrpSpPr>
          <p:cNvPr id="12" name="קבוצה 11"/>
          <p:cNvGrpSpPr/>
          <p:nvPr/>
        </p:nvGrpSpPr>
        <p:grpSpPr>
          <a:xfrm>
            <a:off x="1066797" y="3080847"/>
            <a:ext cx="5162553" cy="1023651"/>
            <a:chOff x="1066797" y="3080847"/>
            <a:chExt cx="5162553" cy="1023651"/>
          </a:xfrm>
        </p:grpSpPr>
        <p:cxnSp>
          <p:nvCxnSpPr>
            <p:cNvPr id="11" name="מחבר ישר 10"/>
            <p:cNvCxnSpPr/>
            <p:nvPr/>
          </p:nvCxnSpPr>
          <p:spPr>
            <a:xfrm flipV="1">
              <a:off x="1066797" y="3086322"/>
              <a:ext cx="962236" cy="10181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36"/>
            <p:cNvCxnSpPr/>
            <p:nvPr/>
          </p:nvCxnSpPr>
          <p:spPr>
            <a:xfrm>
              <a:off x="2018221" y="3080847"/>
              <a:ext cx="4043553" cy="707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חץ ישר 14"/>
            <p:cNvCxnSpPr/>
            <p:nvPr/>
          </p:nvCxnSpPr>
          <p:spPr>
            <a:xfrm>
              <a:off x="6067180" y="3167594"/>
              <a:ext cx="162170" cy="18791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קבוצה 45"/>
          <p:cNvGrpSpPr/>
          <p:nvPr/>
        </p:nvGrpSpPr>
        <p:grpSpPr>
          <a:xfrm flipH="1">
            <a:off x="2117414" y="3397781"/>
            <a:ext cx="4030851" cy="749557"/>
            <a:chOff x="3257550" y="3319373"/>
            <a:chExt cx="3509729" cy="749557"/>
          </a:xfrm>
        </p:grpSpPr>
        <p:cxnSp>
          <p:nvCxnSpPr>
            <p:cNvPr id="40" name="מחבר ישר 39"/>
            <p:cNvCxnSpPr/>
            <p:nvPr/>
          </p:nvCxnSpPr>
          <p:spPr>
            <a:xfrm flipH="1" flipV="1">
              <a:off x="6120417" y="3323382"/>
              <a:ext cx="646862" cy="7455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ישר 40"/>
            <p:cNvCxnSpPr/>
            <p:nvPr/>
          </p:nvCxnSpPr>
          <p:spPr>
            <a:xfrm flipH="1">
              <a:off x="3409415" y="3319373"/>
              <a:ext cx="2718270" cy="517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מחבר חץ ישר 41"/>
            <p:cNvCxnSpPr/>
            <p:nvPr/>
          </p:nvCxnSpPr>
          <p:spPr>
            <a:xfrm flipH="1">
              <a:off x="3257550" y="3382893"/>
              <a:ext cx="148232" cy="3490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903" y="1784970"/>
            <a:ext cx="3683889" cy="417423"/>
          </a:xfrm>
          <a:prstGeom prst="rect">
            <a:avLst/>
          </a:prstGeom>
        </p:spPr>
      </p:pic>
      <p:grpSp>
        <p:nvGrpSpPr>
          <p:cNvPr id="28" name="קבוצה 27"/>
          <p:cNvGrpSpPr/>
          <p:nvPr/>
        </p:nvGrpSpPr>
        <p:grpSpPr>
          <a:xfrm>
            <a:off x="0" y="3242504"/>
            <a:ext cx="11692354" cy="2976962"/>
            <a:chOff x="109652" y="3266375"/>
            <a:chExt cx="11692354" cy="2976962"/>
          </a:xfrm>
        </p:grpSpPr>
        <p:pic>
          <p:nvPicPr>
            <p:cNvPr id="29" name="תמונה 2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34" y="3495202"/>
              <a:ext cx="4629378" cy="1503731"/>
            </a:xfrm>
            <a:prstGeom prst="rect">
              <a:avLst/>
            </a:prstGeom>
          </p:spPr>
        </p:pic>
        <p:pic>
          <p:nvPicPr>
            <p:cNvPr id="30" name="תמונה 2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1069" y="3266375"/>
              <a:ext cx="2818866" cy="2253082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52" y="4076443"/>
              <a:ext cx="113157" cy="279121"/>
            </a:xfrm>
            <a:prstGeom prst="rect">
              <a:avLst/>
            </a:prstGeom>
          </p:spPr>
        </p:pic>
        <p:pic>
          <p:nvPicPr>
            <p:cNvPr id="33" name="תמונה 3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2508" y="5855360"/>
              <a:ext cx="289179" cy="299238"/>
            </a:xfrm>
            <a:prstGeom prst="rect">
              <a:avLst/>
            </a:prstGeom>
          </p:spPr>
        </p:pic>
        <p:pic>
          <p:nvPicPr>
            <p:cNvPr id="34" name="תמונה 3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236" y="5959187"/>
              <a:ext cx="301752" cy="284150"/>
            </a:xfrm>
            <a:prstGeom prst="rect">
              <a:avLst/>
            </a:prstGeom>
          </p:spPr>
        </p:pic>
        <p:pic>
          <p:nvPicPr>
            <p:cNvPr id="35" name="תמונה 3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0490" y="5732925"/>
              <a:ext cx="616077" cy="299238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8280" y="4224445"/>
              <a:ext cx="279121" cy="98069"/>
            </a:xfrm>
            <a:prstGeom prst="rect">
              <a:avLst/>
            </a:prstGeom>
          </p:spPr>
        </p:pic>
        <p:pic>
          <p:nvPicPr>
            <p:cNvPr id="43" name="תמונה 4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0103" y="3495202"/>
              <a:ext cx="3341903" cy="1503731"/>
            </a:xfrm>
            <a:prstGeom prst="rect">
              <a:avLst/>
            </a:prstGeom>
          </p:spPr>
        </p:pic>
      </p:grpSp>
      <p:grpSp>
        <p:nvGrpSpPr>
          <p:cNvPr id="20" name="קבוצה 19"/>
          <p:cNvGrpSpPr/>
          <p:nvPr/>
        </p:nvGrpSpPr>
        <p:grpSpPr>
          <a:xfrm>
            <a:off x="4024514" y="4000666"/>
            <a:ext cx="2123751" cy="1065328"/>
            <a:chOff x="4024514" y="4000666"/>
            <a:chExt cx="2123751" cy="1065328"/>
          </a:xfrm>
        </p:grpSpPr>
        <p:cxnSp>
          <p:nvCxnSpPr>
            <p:cNvPr id="58" name="מחבר ישר 57"/>
            <p:cNvCxnSpPr/>
            <p:nvPr/>
          </p:nvCxnSpPr>
          <p:spPr>
            <a:xfrm flipV="1">
              <a:off x="4024514" y="4001382"/>
              <a:ext cx="209746" cy="1331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מחבר ישר 58"/>
            <p:cNvCxnSpPr/>
            <p:nvPr/>
          </p:nvCxnSpPr>
          <p:spPr>
            <a:xfrm>
              <a:off x="4231903" y="4000666"/>
              <a:ext cx="881403" cy="92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מחבר חץ ישר 59"/>
            <p:cNvCxnSpPr/>
            <p:nvPr/>
          </p:nvCxnSpPr>
          <p:spPr>
            <a:xfrm>
              <a:off x="5114485" y="4012014"/>
              <a:ext cx="1033780" cy="10539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849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36" y="2324873"/>
            <a:ext cx="247142" cy="40026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4" y="2868003"/>
            <a:ext cx="5190134" cy="45011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40" y="4692109"/>
            <a:ext cx="4252188" cy="1003325"/>
          </a:xfrm>
          <a:prstGeom prst="rect">
            <a:avLst/>
          </a:prstGeom>
        </p:spPr>
      </p:pic>
      <p:sp>
        <p:nvSpPr>
          <p:cNvPr id="13" name="אליפסה 12"/>
          <p:cNvSpPr/>
          <p:nvPr/>
        </p:nvSpPr>
        <p:spPr>
          <a:xfrm>
            <a:off x="2707031" y="368688"/>
            <a:ext cx="2036419" cy="65315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7717332" y="473649"/>
            <a:ext cx="1655268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4" name="קבוצה 23"/>
          <p:cNvGrpSpPr/>
          <p:nvPr/>
        </p:nvGrpSpPr>
        <p:grpSpPr>
          <a:xfrm>
            <a:off x="704850" y="4692109"/>
            <a:ext cx="1741954" cy="253768"/>
            <a:chOff x="1066797" y="3080847"/>
            <a:chExt cx="5162553" cy="1023651"/>
          </a:xfrm>
        </p:grpSpPr>
        <p:cxnSp>
          <p:nvCxnSpPr>
            <p:cNvPr id="25" name="מחבר ישר 24"/>
            <p:cNvCxnSpPr/>
            <p:nvPr/>
          </p:nvCxnSpPr>
          <p:spPr>
            <a:xfrm flipV="1">
              <a:off x="1066797" y="3086322"/>
              <a:ext cx="962236" cy="10181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מחבר ישר 26"/>
            <p:cNvCxnSpPr/>
            <p:nvPr/>
          </p:nvCxnSpPr>
          <p:spPr>
            <a:xfrm>
              <a:off x="2018221" y="3080847"/>
              <a:ext cx="4043553" cy="707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מחבר חץ ישר 27"/>
            <p:cNvCxnSpPr/>
            <p:nvPr/>
          </p:nvCxnSpPr>
          <p:spPr>
            <a:xfrm>
              <a:off x="6067180" y="3167594"/>
              <a:ext cx="162170" cy="18791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קבוצה 28"/>
          <p:cNvGrpSpPr/>
          <p:nvPr/>
        </p:nvGrpSpPr>
        <p:grpSpPr>
          <a:xfrm flipH="1" flipV="1">
            <a:off x="1284794" y="5421468"/>
            <a:ext cx="1162009" cy="112557"/>
            <a:chOff x="3257550" y="3319373"/>
            <a:chExt cx="3509729" cy="749557"/>
          </a:xfrm>
        </p:grpSpPr>
        <p:cxnSp>
          <p:nvCxnSpPr>
            <p:cNvPr id="30" name="מחבר ישר 29"/>
            <p:cNvCxnSpPr/>
            <p:nvPr/>
          </p:nvCxnSpPr>
          <p:spPr>
            <a:xfrm flipH="1" flipV="1">
              <a:off x="6120417" y="3323382"/>
              <a:ext cx="646862" cy="7455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ישר 31"/>
            <p:cNvCxnSpPr/>
            <p:nvPr/>
          </p:nvCxnSpPr>
          <p:spPr>
            <a:xfrm flipH="1">
              <a:off x="3409415" y="3319373"/>
              <a:ext cx="2718270" cy="517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מחבר חץ ישר 32"/>
            <p:cNvCxnSpPr/>
            <p:nvPr/>
          </p:nvCxnSpPr>
          <p:spPr>
            <a:xfrm flipH="1">
              <a:off x="3257550" y="3382893"/>
              <a:ext cx="148232" cy="3490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02" y="4899519"/>
            <a:ext cx="2574950" cy="50292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181" y="4918548"/>
            <a:ext cx="2310917" cy="50292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027" y="4945877"/>
            <a:ext cx="1717472" cy="502920"/>
          </a:xfrm>
          <a:prstGeom prst="rect">
            <a:avLst/>
          </a:prstGeom>
        </p:spPr>
      </p:pic>
      <p:cxnSp>
        <p:nvCxnSpPr>
          <p:cNvPr id="15" name="מחבר חץ ישר 14"/>
          <p:cNvCxnSpPr/>
          <p:nvPr/>
        </p:nvCxnSpPr>
        <p:spPr>
          <a:xfrm>
            <a:off x="5036302" y="3514725"/>
            <a:ext cx="5381169" cy="13049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54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חשבו: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6" y="1635124"/>
            <a:ext cx="5013332" cy="127573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5" y="1635125"/>
            <a:ext cx="1979733" cy="1275733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6972299" y="1635124"/>
            <a:ext cx="1400175" cy="327027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64" y="3787661"/>
            <a:ext cx="2881522" cy="91123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796" y="4090899"/>
            <a:ext cx="1584761" cy="304762"/>
          </a:xfrm>
          <a:prstGeom prst="rect">
            <a:avLst/>
          </a:prstGeom>
        </p:spPr>
      </p:pic>
      <p:sp>
        <p:nvSpPr>
          <p:cNvPr id="13" name="מלבן 12"/>
          <p:cNvSpPr/>
          <p:nvPr/>
        </p:nvSpPr>
        <p:spPr>
          <a:xfrm>
            <a:off x="1819275" y="1635125"/>
            <a:ext cx="1466850" cy="327026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147" y="5490563"/>
            <a:ext cx="1695239" cy="314285"/>
          </a:xfrm>
          <a:prstGeom prst="rect">
            <a:avLst/>
          </a:prstGeom>
        </p:spPr>
      </p:pic>
      <p:sp>
        <p:nvSpPr>
          <p:cNvPr id="10" name="מלבן 9"/>
          <p:cNvSpPr/>
          <p:nvPr/>
        </p:nvSpPr>
        <p:spPr>
          <a:xfrm>
            <a:off x="4243515" y="1635125"/>
            <a:ext cx="1466850" cy="127573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3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שיוון מטריצות: 2 מטריצות            הן שוות </a:t>
            </a:r>
            <a:r>
              <a:rPr lang="he-IL" sz="2800" dirty="0" err="1" smtClean="0"/>
              <a:t>אמ"מ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724" y="642137"/>
            <a:ext cx="802157" cy="3797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99815" y="1650766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 הם מאותו גודל – קיימים           כך ש 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381" y="1813885"/>
            <a:ext cx="344500" cy="18859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95" y="1813884"/>
            <a:ext cx="326858" cy="2640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18" y="1768049"/>
            <a:ext cx="2341093" cy="3847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99815" y="2541300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 בכל כניסה הם שווים. כלומר 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49" y="2541300"/>
            <a:ext cx="953033" cy="37467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81" y="2541300"/>
            <a:ext cx="1911096" cy="42245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802" y="4569326"/>
            <a:ext cx="3805714" cy="7600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06" y="3951704"/>
            <a:ext cx="3594286" cy="76000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06" y="5234382"/>
            <a:ext cx="3119999" cy="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0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חשבו: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6" y="1635124"/>
            <a:ext cx="5013332" cy="1275733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5" y="1635126"/>
            <a:ext cx="2007467" cy="1275733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6972299" y="2092324"/>
            <a:ext cx="1400175" cy="327027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365" y="3787659"/>
            <a:ext cx="3078092" cy="911238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798" y="4090899"/>
            <a:ext cx="1950475" cy="304762"/>
          </a:xfrm>
          <a:prstGeom prst="rect">
            <a:avLst/>
          </a:prstGeom>
        </p:spPr>
      </p:pic>
      <p:sp>
        <p:nvSpPr>
          <p:cNvPr id="13" name="מלבן 12"/>
          <p:cNvSpPr/>
          <p:nvPr/>
        </p:nvSpPr>
        <p:spPr>
          <a:xfrm>
            <a:off x="1819275" y="2073275"/>
            <a:ext cx="1466850" cy="327026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797" y="4546517"/>
            <a:ext cx="1557332" cy="304762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459" y="4241755"/>
            <a:ext cx="1979427" cy="304762"/>
          </a:xfrm>
          <a:prstGeom prst="rect">
            <a:avLst/>
          </a:prstGeom>
        </p:spPr>
      </p:pic>
      <p:sp>
        <p:nvSpPr>
          <p:cNvPr id="14" name="מלבן 13"/>
          <p:cNvSpPr/>
          <p:nvPr/>
        </p:nvSpPr>
        <p:spPr>
          <a:xfrm>
            <a:off x="4243515" y="1635125"/>
            <a:ext cx="1466850" cy="127573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חשבו: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6" y="1635124"/>
            <a:ext cx="5013332" cy="127573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5" y="1635127"/>
            <a:ext cx="2560000" cy="1275733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6972299" y="2482849"/>
            <a:ext cx="1885951" cy="327027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66" y="3787659"/>
            <a:ext cx="2881521" cy="91123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798" y="4090899"/>
            <a:ext cx="1584761" cy="304762"/>
          </a:xfrm>
          <a:prstGeom prst="rect">
            <a:avLst/>
          </a:prstGeom>
        </p:spPr>
      </p:pic>
      <p:sp>
        <p:nvSpPr>
          <p:cNvPr id="13" name="מלבן 12"/>
          <p:cNvSpPr/>
          <p:nvPr/>
        </p:nvSpPr>
        <p:spPr>
          <a:xfrm>
            <a:off x="1819275" y="2511425"/>
            <a:ext cx="1466850" cy="327026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147" y="5490563"/>
            <a:ext cx="1695239" cy="314285"/>
          </a:xfrm>
          <a:prstGeom prst="rect">
            <a:avLst/>
          </a:prstGeom>
        </p:spPr>
      </p:pic>
      <p:sp>
        <p:nvSpPr>
          <p:cNvPr id="10" name="מלבן 9"/>
          <p:cNvSpPr/>
          <p:nvPr/>
        </p:nvSpPr>
        <p:spPr>
          <a:xfrm>
            <a:off x="4243515" y="1635125"/>
            <a:ext cx="1466850" cy="127573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5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חשבו: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6" y="1635124"/>
            <a:ext cx="5013332" cy="127573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5" y="1635128"/>
            <a:ext cx="2560000" cy="12757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62875" y="3832372"/>
            <a:ext cx="38549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כמו ביצוע פעולת שורה! 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90" y="4803922"/>
            <a:ext cx="6156190" cy="11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6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726147" y="498622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מסקנה נוספת:</a:t>
            </a:r>
          </a:p>
        </p:txBody>
      </p:sp>
      <p:grpSp>
        <p:nvGrpSpPr>
          <p:cNvPr id="11" name="קבוצה 10"/>
          <p:cNvGrpSpPr/>
          <p:nvPr/>
        </p:nvGrpSpPr>
        <p:grpSpPr>
          <a:xfrm>
            <a:off x="925958" y="1862649"/>
            <a:ext cx="10526649" cy="2942413"/>
            <a:chOff x="535433" y="2300799"/>
            <a:chExt cx="10526649" cy="2942413"/>
          </a:xfrm>
        </p:grpSpPr>
        <p:pic>
          <p:nvPicPr>
            <p:cNvPr id="9" name="תמונה 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271" y="2446045"/>
              <a:ext cx="3248457" cy="1503543"/>
            </a:xfrm>
            <a:prstGeom prst="rect">
              <a:avLst/>
            </a:prstGeom>
          </p:spPr>
        </p:pic>
        <p:pic>
          <p:nvPicPr>
            <p:cNvPr id="5" name="תמונה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813" y="2300799"/>
              <a:ext cx="1531200" cy="2003886"/>
            </a:xfrm>
            <a:prstGeom prst="rect">
              <a:avLst/>
            </a:prstGeom>
          </p:spPr>
        </p:pic>
        <p:pic>
          <p:nvPicPr>
            <p:cNvPr id="32" name="תמונה 3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433" y="3058350"/>
              <a:ext cx="113157" cy="279121"/>
            </a:xfrm>
            <a:prstGeom prst="rect">
              <a:avLst/>
            </a:prstGeom>
          </p:spPr>
        </p:pic>
        <p:pic>
          <p:nvPicPr>
            <p:cNvPr id="37" name="תמונה 3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033" y="4855235"/>
              <a:ext cx="289179" cy="299238"/>
            </a:xfrm>
            <a:prstGeom prst="rect">
              <a:avLst/>
            </a:prstGeom>
          </p:spPr>
        </p:pic>
        <p:pic>
          <p:nvPicPr>
            <p:cNvPr id="38" name="תמונה 3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761" y="4959062"/>
              <a:ext cx="301752" cy="284150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9015" y="4732800"/>
              <a:ext cx="616077" cy="299238"/>
            </a:xfrm>
            <a:prstGeom prst="rect">
              <a:avLst/>
            </a:prstGeom>
          </p:spPr>
        </p:pic>
        <p:pic>
          <p:nvPicPr>
            <p:cNvPr id="40" name="תמונה 3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179" y="3197909"/>
              <a:ext cx="279121" cy="98069"/>
            </a:xfrm>
            <a:prstGeom prst="rect">
              <a:avLst/>
            </a:prstGeom>
          </p:spPr>
        </p:pic>
        <p:pic>
          <p:nvPicPr>
            <p:cNvPr id="42" name="תמונה 4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8925" y="3082902"/>
              <a:ext cx="113157" cy="279121"/>
            </a:xfrm>
            <a:prstGeom prst="rect">
              <a:avLst/>
            </a:prstGeom>
          </p:spPr>
        </p:pic>
        <p:pic>
          <p:nvPicPr>
            <p:cNvPr id="28" name="תמונה 2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2824" y="2495171"/>
              <a:ext cx="3248457" cy="1503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3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6020" y="498622"/>
            <a:ext cx="47517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מטריצת היחידה מגודל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728148"/>
            <a:ext cx="840533" cy="1792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922295" y="498622"/>
            <a:ext cx="21128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היא המטריצה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866" y="1505284"/>
            <a:ext cx="4200000" cy="227809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058654" y="4773843"/>
            <a:ext cx="75591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כלומר, אחדות על האלכסון ובכל מקום אחר 0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6503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6020" y="498622"/>
            <a:ext cx="47517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מטריצת היחידה מגודל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728148"/>
            <a:ext cx="759466" cy="2432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922295" y="498622"/>
            <a:ext cx="21128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היא המטריצה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76" y="2171031"/>
            <a:ext cx="1792381" cy="113904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28" y="2171030"/>
            <a:ext cx="2594286" cy="113904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97" y="2171030"/>
            <a:ext cx="2508571" cy="11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9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6020" y="498622"/>
            <a:ext cx="47517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מטריצת היחידה מגודל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728148"/>
            <a:ext cx="840533" cy="1792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922295" y="498622"/>
            <a:ext cx="21128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היא המטריצה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715" y="1561432"/>
            <a:ext cx="3015238" cy="11390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58653" y="3095205"/>
            <a:ext cx="75591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לכל מטריצה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360" y="3256112"/>
            <a:ext cx="1377143" cy="2438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91593" y="3095205"/>
            <a:ext cx="38959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מתקיים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601" y="3273255"/>
            <a:ext cx="1041905" cy="2266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10437" y="3095205"/>
            <a:ext cx="47736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(וגם</a:t>
            </a:r>
            <a:r>
              <a:rPr lang="en-US" sz="2800" dirty="0" smtClean="0"/>
              <a:t>    </a:t>
            </a:r>
            <a:r>
              <a:rPr lang="he-IL" sz="2800" dirty="0"/>
              <a:t> </a:t>
            </a:r>
            <a:r>
              <a:rPr lang="he-IL" sz="2800" dirty="0" smtClean="0"/>
              <a:t>           עבור     מתאימה) 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09" y="3246055"/>
            <a:ext cx="1041905" cy="226667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874" y="3246055"/>
            <a:ext cx="148571" cy="21333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58654" y="3934524"/>
            <a:ext cx="75591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874" y="4823719"/>
            <a:ext cx="708572" cy="226667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894" y="4367528"/>
            <a:ext cx="3232380" cy="1139048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507" y="4367527"/>
            <a:ext cx="3879999" cy="1139048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739" y="4823719"/>
            <a:ext cx="219048" cy="2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981700" y="498622"/>
            <a:ext cx="5636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תכונות:  לכל שלוש מטריצות</a:t>
            </a:r>
            <a:endParaRPr lang="he-IL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825364" y="1384447"/>
            <a:ext cx="579242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קיבוציות הכפל: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0104" y="498622"/>
            <a:ext cx="2835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ולכל</a:t>
            </a:r>
            <a:r>
              <a:rPr lang="en-US" sz="2800" dirty="0" smtClean="0"/>
              <a:t> </a:t>
            </a:r>
            <a:r>
              <a:rPr lang="he-IL" sz="2800" dirty="0" err="1" smtClean="0"/>
              <a:t>סקאלר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83" y="644997"/>
            <a:ext cx="1005714" cy="28761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49" y="733041"/>
            <a:ext cx="179047" cy="14285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07022"/>
            <a:ext cx="2380952" cy="31428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48" y="2539255"/>
            <a:ext cx="1388571" cy="29523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75" y="3463909"/>
            <a:ext cx="2241904" cy="2876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3418" y="498622"/>
            <a:ext cx="35409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כך שהפעולות מוגדרות: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184" y="2346594"/>
            <a:ext cx="453860" cy="4538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33578" y="4059304"/>
            <a:ext cx="400196" cy="4859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bevelT/>
            <a:bevelB/>
            <a:extrusionClr>
              <a:srgbClr val="FFC000"/>
            </a:extrusionClr>
          </a:sp3d>
        </p:spPr>
        <p:txBody>
          <a:bodyPr wrap="square" rtlCol="0">
            <a:spAutoFit/>
          </a:bodyPr>
          <a:lstStyle/>
          <a:p>
            <a:r>
              <a:rPr lang="he-IL" sz="2500" b="1" dirty="0" smtClean="0">
                <a:solidFill>
                  <a:srgbClr val="FFC000"/>
                </a:solidFill>
              </a:rPr>
              <a:t>?</a:t>
            </a:r>
            <a:endParaRPr lang="en-US" sz="2500" b="1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3532" y="3814047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קיום הופכי: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8502044" y="2204192"/>
            <a:ext cx="319391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אין חילופיות בכפל: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03532" y="3092693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קיום נטרלי לכפל: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774" y="4118782"/>
            <a:ext cx="593067" cy="29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25" grpId="0"/>
      <p:bldP spid="2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981700" y="498622"/>
            <a:ext cx="5636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תכונות:  לכל שלוש מטריצות</a:t>
            </a:r>
            <a:endParaRPr lang="he-IL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825364" y="1384447"/>
            <a:ext cx="579242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קיבוציות הכפל: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0104" y="498622"/>
            <a:ext cx="2835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ולכל</a:t>
            </a:r>
            <a:r>
              <a:rPr lang="en-US" sz="2800" dirty="0" smtClean="0"/>
              <a:t> </a:t>
            </a:r>
            <a:r>
              <a:rPr lang="he-IL" sz="2800" dirty="0" err="1" smtClean="0"/>
              <a:t>סקאלר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83" y="644997"/>
            <a:ext cx="1005714" cy="28761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49" y="733041"/>
            <a:ext cx="179047" cy="14285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07022"/>
            <a:ext cx="2380952" cy="31428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48" y="2539255"/>
            <a:ext cx="1388571" cy="29523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75" y="3463909"/>
            <a:ext cx="2241904" cy="287619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94" y="4345527"/>
            <a:ext cx="3135238" cy="31428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674" y="4359865"/>
            <a:ext cx="3142856" cy="314285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67" y="5321173"/>
            <a:ext cx="3607618" cy="314285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038" y="6126652"/>
            <a:ext cx="952381" cy="2342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3418" y="498622"/>
            <a:ext cx="35409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כך שהפעולות מוגדרות: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184" y="2346594"/>
            <a:ext cx="453860" cy="4538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03532" y="4099645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פילוג חיבור וכפל :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3532" y="5013749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err="1" smtClean="0"/>
              <a:t>סקלאר</a:t>
            </a:r>
            <a:r>
              <a:rPr lang="he-IL" sz="2800" dirty="0" smtClean="0"/>
              <a:t> נודד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68239" y="5868404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כפל במטריצת  האפס: 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8502044" y="2204192"/>
            <a:ext cx="319391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אין חילופיות בכפל: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03532" y="3092693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קיום נטרלי לכפל: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71460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981700" y="498622"/>
            <a:ext cx="5636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תכונות:  לכל שלוש מטריצות</a:t>
            </a:r>
            <a:endParaRPr lang="he-IL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825364" y="1384447"/>
            <a:ext cx="5792426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פילוג חיבור וכפל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e-IL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470104" y="498622"/>
            <a:ext cx="2835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ולכל</a:t>
            </a:r>
            <a:r>
              <a:rPr lang="en-US" sz="2800" dirty="0" smtClean="0"/>
              <a:t> </a:t>
            </a:r>
            <a:r>
              <a:rPr lang="he-IL" sz="2800" dirty="0" err="1" smtClean="0"/>
              <a:t>סקאלר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83" y="644997"/>
            <a:ext cx="1005714" cy="28761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49" y="733041"/>
            <a:ext cx="179047" cy="142857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93" y="1579860"/>
            <a:ext cx="3142856" cy="3142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3418" y="498622"/>
            <a:ext cx="35409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כך שהפעולות מוגדרות: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981700" y="2405622"/>
            <a:ext cx="5636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992" y="2595705"/>
            <a:ext cx="3243808" cy="29142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25364" y="3112016"/>
            <a:ext cx="5792426" cy="6690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שני האגפים מגודל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371" y="3440319"/>
            <a:ext cx="910933" cy="24533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825364" y="3781110"/>
            <a:ext cx="5792426" cy="6690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לכל 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2" y="4068970"/>
            <a:ext cx="411733" cy="30506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6" y="4046934"/>
            <a:ext cx="2127619" cy="329523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068" y="4037139"/>
            <a:ext cx="5539047" cy="329523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4" y="4742313"/>
            <a:ext cx="6160000" cy="329523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4" y="5437693"/>
            <a:ext cx="6786667" cy="319999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1" y="6114469"/>
            <a:ext cx="7678096" cy="329523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16" y="6114469"/>
            <a:ext cx="2739048" cy="329523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476" y="6147420"/>
            <a:ext cx="1473524" cy="26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6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חיבור מטריצות:</a:t>
            </a:r>
          </a:p>
          <a:p>
            <a:r>
              <a:rPr lang="he-IL" sz="2800" dirty="0" smtClean="0"/>
              <a:t>עבור                                החיבור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306" y="1064488"/>
            <a:ext cx="2341093" cy="38473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81" y="1075186"/>
            <a:ext cx="2665476" cy="3394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056139" y="1917313"/>
            <a:ext cx="15616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47" y="2053377"/>
            <a:ext cx="4272305" cy="4375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99815" y="320661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" y="4111461"/>
            <a:ext cx="9024899" cy="1003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05050" y="1917313"/>
            <a:ext cx="19557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(רכיב-רכיב)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21140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076825" y="498622"/>
            <a:ext cx="6540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ייצוג מערכת משוואות ע"י </a:t>
            </a:r>
            <a:r>
              <a:rPr lang="he-IL" sz="2800" dirty="0" err="1" smtClean="0"/>
              <a:t>שיוויון</a:t>
            </a:r>
            <a:r>
              <a:rPr lang="he-IL" sz="2800" dirty="0" smtClean="0"/>
              <a:t> מטריצות: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1251097"/>
            <a:ext cx="4066108" cy="153139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3169395"/>
            <a:ext cx="247142" cy="40026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61" y="3820560"/>
            <a:ext cx="8941917" cy="150373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803" y="1512707"/>
            <a:ext cx="2808809" cy="102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0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076825" y="498622"/>
            <a:ext cx="6540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ייצוג מערכת משוואות ע"י </a:t>
            </a:r>
            <a:r>
              <a:rPr lang="he-IL" sz="2800" dirty="0" err="1" smtClean="0"/>
              <a:t>שיוויון</a:t>
            </a:r>
            <a:r>
              <a:rPr lang="he-IL" sz="2800" dirty="0" smtClean="0"/>
              <a:t> מטריצות: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1251097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803" y="1512707"/>
            <a:ext cx="2808809" cy="102847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62" y="3820559"/>
            <a:ext cx="4226515" cy="1503542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77" y="3918817"/>
            <a:ext cx="1654401" cy="1503542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276" y="3893580"/>
            <a:ext cx="2933333" cy="1489067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77" y="4521199"/>
            <a:ext cx="721600" cy="233828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45" y="5660413"/>
            <a:ext cx="726629" cy="35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3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20" y="760232"/>
            <a:ext cx="1818056" cy="32186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1599286" cy="36210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76" y="1975104"/>
            <a:ext cx="440898" cy="71406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65" y="3205244"/>
            <a:ext cx="3757921" cy="90041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904" y="760232"/>
            <a:ext cx="1621917" cy="362102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815552"/>
            <a:ext cx="1186891" cy="304266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463" y="815553"/>
            <a:ext cx="1209523" cy="306781"/>
          </a:xfrm>
          <a:prstGeom prst="rect">
            <a:avLst/>
          </a:prstGeom>
        </p:spPr>
      </p:pic>
      <p:cxnSp>
        <p:nvCxnSpPr>
          <p:cNvPr id="16" name="מחבר חץ ישר 15"/>
          <p:cNvCxnSpPr/>
          <p:nvPr/>
        </p:nvCxnSpPr>
        <p:spPr>
          <a:xfrm flipV="1">
            <a:off x="4048125" y="4248150"/>
            <a:ext cx="638175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90775" y="5076823"/>
            <a:ext cx="18669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מטריצת מקדמים</a:t>
            </a:r>
            <a:endParaRPr lang="he-IL" sz="2800" dirty="0"/>
          </a:p>
        </p:txBody>
      </p:sp>
      <p:cxnSp>
        <p:nvCxnSpPr>
          <p:cNvPr id="19" name="מחבר חץ ישר 18"/>
          <p:cNvCxnSpPr/>
          <p:nvPr/>
        </p:nvCxnSpPr>
        <p:spPr>
          <a:xfrm flipV="1">
            <a:off x="5775376" y="4248150"/>
            <a:ext cx="0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29200" y="5076824"/>
            <a:ext cx="18669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וקטור נעלמים</a:t>
            </a:r>
            <a:endParaRPr lang="he-IL" sz="2800" dirty="0"/>
          </a:p>
        </p:txBody>
      </p:sp>
      <p:cxnSp>
        <p:nvCxnSpPr>
          <p:cNvPr id="22" name="מחבר חץ ישר 21"/>
          <p:cNvCxnSpPr/>
          <p:nvPr/>
        </p:nvCxnSpPr>
        <p:spPr>
          <a:xfrm flipH="1" flipV="1">
            <a:off x="8119390" y="4248150"/>
            <a:ext cx="319760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81086" y="5095493"/>
            <a:ext cx="18669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וקטור תוצאה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1383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/>
      <p:bldP spid="21" grpId="0"/>
      <p:bldP spid="2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8" y="1179097"/>
            <a:ext cx="3653256" cy="847314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320" y="1179097"/>
            <a:ext cx="3271086" cy="1003200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27" y="6347588"/>
            <a:ext cx="1443293" cy="34581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965" y="225255"/>
            <a:ext cx="932664" cy="458053"/>
          </a:xfrm>
          <a:prstGeom prst="rect">
            <a:avLst/>
          </a:prstGeom>
        </p:spPr>
      </p:pic>
      <p:grpSp>
        <p:nvGrpSpPr>
          <p:cNvPr id="34" name="קבוצה 33"/>
          <p:cNvGrpSpPr/>
          <p:nvPr/>
        </p:nvGrpSpPr>
        <p:grpSpPr>
          <a:xfrm>
            <a:off x="2623489" y="4343004"/>
            <a:ext cx="5990438" cy="1503543"/>
            <a:chOff x="2891074" y="4233276"/>
            <a:chExt cx="5990438" cy="1503543"/>
          </a:xfrm>
        </p:grpSpPr>
        <p:pic>
          <p:nvPicPr>
            <p:cNvPr id="13" name="תמונה 1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074" y="4233276"/>
              <a:ext cx="2785829" cy="1003200"/>
            </a:xfrm>
            <a:prstGeom prst="rect">
              <a:avLst/>
            </a:prstGeom>
          </p:spPr>
        </p:pic>
        <p:pic>
          <p:nvPicPr>
            <p:cNvPr id="29" name="תמונה 2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613" y="4233276"/>
              <a:ext cx="1332572" cy="1503543"/>
            </a:xfrm>
            <a:prstGeom prst="rect">
              <a:avLst/>
            </a:prstGeom>
          </p:spPr>
        </p:pic>
        <p:pic>
          <p:nvPicPr>
            <p:cNvPr id="33" name="תמונה 3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7568" y="4271419"/>
              <a:ext cx="1573944" cy="1003200"/>
            </a:xfrm>
            <a:prstGeom prst="rect">
              <a:avLst/>
            </a:prstGeom>
          </p:spPr>
        </p:pic>
      </p:grpSp>
      <p:sp>
        <p:nvSpPr>
          <p:cNvPr id="35" name="משולש שווה שוקיים 34"/>
          <p:cNvSpPr/>
          <p:nvPr/>
        </p:nvSpPr>
        <p:spPr>
          <a:xfrm rot="10800000">
            <a:off x="4773168" y="1883664"/>
            <a:ext cx="2343519" cy="1920240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634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57256" y="-10939"/>
            <a:ext cx="5232963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</a:t>
            </a:r>
            <a:r>
              <a:rPr lang="en-US" sz="2800" dirty="0" smtClean="0"/>
              <a:t> </a:t>
            </a:r>
            <a:r>
              <a:rPr lang="he-IL" sz="2800" dirty="0" smtClean="0"/>
              <a:t>מטריצה. נסמן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6" y="491713"/>
            <a:ext cx="1542398" cy="273066"/>
          </a:xfrm>
          <a:prstGeom prst="rect">
            <a:avLst/>
          </a:prstGeom>
        </p:spPr>
      </p:pic>
      <p:sp>
        <p:nvSpPr>
          <p:cNvPr id="26" name="כותרת 1 2 1 1"/>
          <p:cNvSpPr txBox="1">
            <a:spLocks/>
          </p:cNvSpPr>
          <p:nvPr/>
        </p:nvSpPr>
        <p:spPr>
          <a:xfrm>
            <a:off x="10724273" y="4814066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 גם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47" y="504645"/>
            <a:ext cx="4108800" cy="354133"/>
          </a:xfrm>
          <a:prstGeom prst="rect">
            <a:avLst/>
          </a:prstGeom>
        </p:spPr>
      </p:pic>
      <p:sp>
        <p:nvSpPr>
          <p:cNvPr id="15" name="סוגר מסולסל שמאלי 14"/>
          <p:cNvSpPr/>
          <p:nvPr/>
        </p:nvSpPr>
        <p:spPr>
          <a:xfrm rot="16200000">
            <a:off x="4316373" y="-1245956"/>
            <a:ext cx="400987" cy="44807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75" y="1336964"/>
            <a:ext cx="977143" cy="234286"/>
          </a:xfrm>
          <a:prstGeom prst="rect">
            <a:avLst/>
          </a:prstGeom>
        </p:spPr>
      </p:pic>
      <p:sp>
        <p:nvSpPr>
          <p:cNvPr id="30" name="כותרת 1 2 1 2"/>
          <p:cNvSpPr txBox="1">
            <a:spLocks/>
          </p:cNvSpPr>
          <p:nvPr/>
        </p:nvSpPr>
        <p:spPr>
          <a:xfrm>
            <a:off x="2800351" y="1187367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ההומוגנית</a:t>
            </a:r>
            <a:endParaRPr lang="he-IL" sz="2500" dirty="0"/>
          </a:p>
        </p:txBody>
      </p:sp>
      <p:sp>
        <p:nvSpPr>
          <p:cNvPr id="33" name="כותרת 1 2 1 3 1"/>
          <p:cNvSpPr txBox="1">
            <a:spLocks/>
          </p:cNvSpPr>
          <p:nvPr/>
        </p:nvSpPr>
        <p:spPr>
          <a:xfrm>
            <a:off x="10969690" y="1930398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אזי:</a:t>
            </a:r>
            <a:endParaRPr lang="he-IL" sz="2800" dirty="0"/>
          </a:p>
        </p:txBody>
      </p:sp>
      <p:sp>
        <p:nvSpPr>
          <p:cNvPr id="34" name="כותרת 1 2 1 4"/>
          <p:cNvSpPr txBox="1">
            <a:spLocks/>
          </p:cNvSpPr>
          <p:nvPr/>
        </p:nvSpPr>
        <p:spPr>
          <a:xfrm>
            <a:off x="9949161" y="1939369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אם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70" y="2068016"/>
            <a:ext cx="1849524" cy="314286"/>
          </a:xfrm>
          <a:prstGeom prst="rect">
            <a:avLst/>
          </a:prstGeom>
        </p:spPr>
      </p:pic>
      <p:sp>
        <p:nvSpPr>
          <p:cNvPr id="35" name="כותרת 1 2 1 5"/>
          <p:cNvSpPr txBox="1">
            <a:spLocks/>
          </p:cNvSpPr>
          <p:nvPr/>
        </p:nvSpPr>
        <p:spPr>
          <a:xfrm>
            <a:off x="6864817" y="1939369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26" y="2068016"/>
            <a:ext cx="2095238" cy="314286"/>
          </a:xfrm>
          <a:prstGeom prst="rect">
            <a:avLst/>
          </a:prstGeom>
        </p:spPr>
      </p:pic>
      <p:sp>
        <p:nvSpPr>
          <p:cNvPr id="38" name="כותרת 1 2 1 3 2 1"/>
          <p:cNvSpPr txBox="1">
            <a:spLocks/>
          </p:cNvSpPr>
          <p:nvPr/>
        </p:nvSpPr>
        <p:spPr>
          <a:xfrm>
            <a:off x="9458326" y="2930975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למשל כיוון ש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812" y="2653854"/>
            <a:ext cx="5453334" cy="1518096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875" y="2820018"/>
            <a:ext cx="2874286" cy="1518095"/>
          </a:xfrm>
          <a:prstGeom prst="rect">
            <a:avLst/>
          </a:prstGeom>
        </p:spPr>
      </p:pic>
      <p:sp>
        <p:nvSpPr>
          <p:cNvPr id="42" name="כותרת 1 2 1 3 2 2"/>
          <p:cNvSpPr txBox="1">
            <a:spLocks/>
          </p:cNvSpPr>
          <p:nvPr/>
        </p:nvSpPr>
        <p:spPr>
          <a:xfrm>
            <a:off x="4340767" y="2930975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פתרונות ל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4" y="4615234"/>
            <a:ext cx="5078095" cy="1523810"/>
          </a:xfrm>
          <a:prstGeom prst="rect">
            <a:avLst/>
          </a:prstGeom>
        </p:spPr>
      </p:pic>
      <p:sp>
        <p:nvSpPr>
          <p:cNvPr id="44" name="כותרת 1 2 1 1"/>
          <p:cNvSpPr txBox="1">
            <a:spLocks/>
          </p:cNvSpPr>
          <p:nvPr/>
        </p:nvSpPr>
        <p:spPr>
          <a:xfrm>
            <a:off x="4105782" y="4814066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פתרון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16077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42" grpId="0"/>
      <p:bldP spid="4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57256" y="-10939"/>
            <a:ext cx="5232963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</a:t>
            </a:r>
            <a:r>
              <a:rPr lang="en-US" sz="2800" dirty="0" smtClean="0"/>
              <a:t> </a:t>
            </a:r>
            <a:r>
              <a:rPr lang="he-IL" sz="2800" dirty="0" smtClean="0"/>
              <a:t>מטריצה. נסמן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6" y="491713"/>
            <a:ext cx="1542398" cy="27306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47" y="504645"/>
            <a:ext cx="4108800" cy="354133"/>
          </a:xfrm>
          <a:prstGeom prst="rect">
            <a:avLst/>
          </a:prstGeom>
        </p:spPr>
      </p:pic>
      <p:sp>
        <p:nvSpPr>
          <p:cNvPr id="15" name="סוגר מסולסל שמאלי 14"/>
          <p:cNvSpPr/>
          <p:nvPr/>
        </p:nvSpPr>
        <p:spPr>
          <a:xfrm rot="16200000">
            <a:off x="4316373" y="-1245956"/>
            <a:ext cx="400987" cy="44807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75" y="1336964"/>
            <a:ext cx="977143" cy="234286"/>
          </a:xfrm>
          <a:prstGeom prst="rect">
            <a:avLst/>
          </a:prstGeom>
        </p:spPr>
      </p:pic>
      <p:sp>
        <p:nvSpPr>
          <p:cNvPr id="30" name="כותרת 1 2 1 2"/>
          <p:cNvSpPr txBox="1">
            <a:spLocks/>
          </p:cNvSpPr>
          <p:nvPr/>
        </p:nvSpPr>
        <p:spPr>
          <a:xfrm>
            <a:off x="2800351" y="1187367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ההומוגנית</a:t>
            </a:r>
            <a:endParaRPr lang="he-IL" sz="2500" dirty="0"/>
          </a:p>
        </p:txBody>
      </p:sp>
      <p:sp>
        <p:nvSpPr>
          <p:cNvPr id="33" name="כותרת 1 2 1 3 1 1"/>
          <p:cNvSpPr txBox="1">
            <a:spLocks/>
          </p:cNvSpPr>
          <p:nvPr/>
        </p:nvSpPr>
        <p:spPr>
          <a:xfrm>
            <a:off x="10969690" y="1930398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אזי:</a:t>
            </a:r>
            <a:endParaRPr lang="he-IL" sz="2800" dirty="0"/>
          </a:p>
        </p:txBody>
      </p:sp>
      <p:sp>
        <p:nvSpPr>
          <p:cNvPr id="34" name="כותרת 1 2 1 4 1"/>
          <p:cNvSpPr txBox="1">
            <a:spLocks/>
          </p:cNvSpPr>
          <p:nvPr/>
        </p:nvSpPr>
        <p:spPr>
          <a:xfrm>
            <a:off x="9949161" y="1939369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אם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70" y="2068016"/>
            <a:ext cx="1849524" cy="314286"/>
          </a:xfrm>
          <a:prstGeom prst="rect">
            <a:avLst/>
          </a:prstGeom>
        </p:spPr>
      </p:pic>
      <p:sp>
        <p:nvSpPr>
          <p:cNvPr id="35" name="כותרת 1 2 1 5 1"/>
          <p:cNvSpPr txBox="1">
            <a:spLocks/>
          </p:cNvSpPr>
          <p:nvPr/>
        </p:nvSpPr>
        <p:spPr>
          <a:xfrm>
            <a:off x="6864817" y="1939369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26" y="2068016"/>
            <a:ext cx="2095238" cy="314286"/>
          </a:xfrm>
          <a:prstGeom prst="rect">
            <a:avLst/>
          </a:prstGeom>
        </p:spPr>
      </p:pic>
      <p:sp>
        <p:nvSpPr>
          <p:cNvPr id="38" name="כותרת 1 2 1 3 2 1"/>
          <p:cNvSpPr txBox="1">
            <a:spLocks/>
          </p:cNvSpPr>
          <p:nvPr/>
        </p:nvSpPr>
        <p:spPr>
          <a:xfrm>
            <a:off x="9458326" y="2930975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800" dirty="0"/>
          </a:p>
        </p:txBody>
      </p:sp>
      <p:sp>
        <p:nvSpPr>
          <p:cNvPr id="23" name="כותרת 1 2 1 3 1 2"/>
          <p:cNvSpPr txBox="1">
            <a:spLocks/>
          </p:cNvSpPr>
          <p:nvPr/>
        </p:nvSpPr>
        <p:spPr>
          <a:xfrm>
            <a:off x="10687050" y="3922581"/>
            <a:ext cx="130316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24" name="כותרת 1 2 1 4 2"/>
          <p:cNvSpPr txBox="1">
            <a:spLocks/>
          </p:cNvSpPr>
          <p:nvPr/>
        </p:nvSpPr>
        <p:spPr>
          <a:xfrm>
            <a:off x="9949161" y="3931552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נניח</a:t>
            </a:r>
            <a:endParaRPr lang="he-IL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70" y="4060199"/>
            <a:ext cx="1849524" cy="314286"/>
          </a:xfrm>
          <a:prstGeom prst="rect">
            <a:avLst/>
          </a:prstGeom>
        </p:spPr>
      </p:pic>
      <p:sp>
        <p:nvSpPr>
          <p:cNvPr id="26" name="כותרת 1 2 1 4 3"/>
          <p:cNvSpPr txBox="1">
            <a:spLocks/>
          </p:cNvSpPr>
          <p:nvPr/>
        </p:nvSpPr>
        <p:spPr>
          <a:xfrm>
            <a:off x="6921967" y="3931552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כלומר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99" y="4060199"/>
            <a:ext cx="2342857" cy="287619"/>
          </a:xfrm>
          <a:prstGeom prst="rect">
            <a:avLst/>
          </a:prstGeom>
        </p:spPr>
      </p:pic>
      <p:sp>
        <p:nvSpPr>
          <p:cNvPr id="28" name="כותרת 1 2 1 4 4"/>
          <p:cNvSpPr txBox="1">
            <a:spLocks/>
          </p:cNvSpPr>
          <p:nvPr/>
        </p:nvSpPr>
        <p:spPr>
          <a:xfrm>
            <a:off x="9949161" y="4665388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ואז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99" y="4788318"/>
            <a:ext cx="1767619" cy="31428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846" y="4788318"/>
            <a:ext cx="1758095" cy="27428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067" y="4788319"/>
            <a:ext cx="1259047" cy="2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1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57256" y="-10939"/>
            <a:ext cx="5232963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</a:t>
            </a:r>
            <a:r>
              <a:rPr lang="en-US" sz="2800" dirty="0" smtClean="0"/>
              <a:t> </a:t>
            </a:r>
            <a:r>
              <a:rPr lang="he-IL" sz="2800" dirty="0" smtClean="0"/>
              <a:t>מטריצה. נסמן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6" y="491713"/>
            <a:ext cx="1542398" cy="27306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47" y="504645"/>
            <a:ext cx="4108800" cy="354133"/>
          </a:xfrm>
          <a:prstGeom prst="rect">
            <a:avLst/>
          </a:prstGeom>
        </p:spPr>
      </p:pic>
      <p:sp>
        <p:nvSpPr>
          <p:cNvPr id="15" name="סוגר מסולסל שמאלי 14"/>
          <p:cNvSpPr/>
          <p:nvPr/>
        </p:nvSpPr>
        <p:spPr>
          <a:xfrm rot="16200000">
            <a:off x="4316373" y="-1245956"/>
            <a:ext cx="400987" cy="44807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75" y="1336964"/>
            <a:ext cx="977143" cy="234286"/>
          </a:xfrm>
          <a:prstGeom prst="rect">
            <a:avLst/>
          </a:prstGeom>
        </p:spPr>
      </p:pic>
      <p:sp>
        <p:nvSpPr>
          <p:cNvPr id="30" name="כותרת 1 2 1 2"/>
          <p:cNvSpPr txBox="1">
            <a:spLocks/>
          </p:cNvSpPr>
          <p:nvPr/>
        </p:nvSpPr>
        <p:spPr>
          <a:xfrm>
            <a:off x="2800351" y="1187367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ההומוגנית</a:t>
            </a:r>
            <a:endParaRPr lang="he-IL" sz="2500" dirty="0"/>
          </a:p>
        </p:txBody>
      </p:sp>
      <p:sp>
        <p:nvSpPr>
          <p:cNvPr id="33" name="כותרת 1 2 1 3 1 1"/>
          <p:cNvSpPr txBox="1">
            <a:spLocks/>
          </p:cNvSpPr>
          <p:nvPr/>
        </p:nvSpPr>
        <p:spPr>
          <a:xfrm>
            <a:off x="10969690" y="1930398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אזי:</a:t>
            </a:r>
            <a:endParaRPr lang="he-IL" sz="2800" dirty="0"/>
          </a:p>
        </p:txBody>
      </p:sp>
      <p:sp>
        <p:nvSpPr>
          <p:cNvPr id="34" name="כותרת 1 2 1 4"/>
          <p:cNvSpPr txBox="1">
            <a:spLocks/>
          </p:cNvSpPr>
          <p:nvPr/>
        </p:nvSpPr>
        <p:spPr>
          <a:xfrm>
            <a:off x="9949161" y="1939369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אם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70" y="2068016"/>
            <a:ext cx="1849524" cy="314286"/>
          </a:xfrm>
          <a:prstGeom prst="rect">
            <a:avLst/>
          </a:prstGeom>
        </p:spPr>
      </p:pic>
      <p:sp>
        <p:nvSpPr>
          <p:cNvPr id="35" name="כותרת 1 2 1 5 1"/>
          <p:cNvSpPr txBox="1">
            <a:spLocks/>
          </p:cNvSpPr>
          <p:nvPr/>
        </p:nvSpPr>
        <p:spPr>
          <a:xfrm>
            <a:off x="6864817" y="1939369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26" y="2068016"/>
            <a:ext cx="2095238" cy="314286"/>
          </a:xfrm>
          <a:prstGeom prst="rect">
            <a:avLst/>
          </a:prstGeom>
        </p:spPr>
      </p:pic>
      <p:sp>
        <p:nvSpPr>
          <p:cNvPr id="38" name="כותרת 1 2 1 3 2 1 1"/>
          <p:cNvSpPr txBox="1">
            <a:spLocks/>
          </p:cNvSpPr>
          <p:nvPr/>
        </p:nvSpPr>
        <p:spPr>
          <a:xfrm>
            <a:off x="9458326" y="2930975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800" dirty="0"/>
          </a:p>
        </p:txBody>
      </p:sp>
      <p:sp>
        <p:nvSpPr>
          <p:cNvPr id="46" name="כותרת 1 2 1 3 1 2"/>
          <p:cNvSpPr txBox="1">
            <a:spLocks/>
          </p:cNvSpPr>
          <p:nvPr/>
        </p:nvSpPr>
        <p:spPr>
          <a:xfrm>
            <a:off x="9949161" y="2754782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אם</a:t>
            </a:r>
            <a:endParaRPr lang="he-IL" sz="2800" dirty="0"/>
          </a:p>
        </p:txBody>
      </p:sp>
      <p:pic>
        <p:nvPicPr>
          <p:cNvPr id="40" name="תמונה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70" y="2879738"/>
            <a:ext cx="1283810" cy="314286"/>
          </a:xfrm>
          <a:prstGeom prst="rect">
            <a:avLst/>
          </a:prstGeom>
        </p:spPr>
      </p:pic>
      <p:sp>
        <p:nvSpPr>
          <p:cNvPr id="49" name="כותרת 1 2 1 5 2 1"/>
          <p:cNvSpPr txBox="1">
            <a:spLocks/>
          </p:cNvSpPr>
          <p:nvPr/>
        </p:nvSpPr>
        <p:spPr>
          <a:xfrm>
            <a:off x="6864817" y="2751091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</a:t>
            </a:r>
            <a:endParaRPr lang="he-IL" sz="2800" dirty="0"/>
          </a:p>
        </p:txBody>
      </p:sp>
      <p:pic>
        <p:nvPicPr>
          <p:cNvPr id="43" name="תמונה 4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601" y="2879738"/>
            <a:ext cx="1483810" cy="314286"/>
          </a:xfrm>
          <a:prstGeom prst="rect">
            <a:avLst/>
          </a:prstGeom>
        </p:spPr>
      </p:pic>
      <p:sp>
        <p:nvSpPr>
          <p:cNvPr id="51" name="כותרת 1 2 1 5 2 2"/>
          <p:cNvSpPr txBox="1">
            <a:spLocks/>
          </p:cNvSpPr>
          <p:nvPr/>
        </p:nvSpPr>
        <p:spPr>
          <a:xfrm>
            <a:off x="3771900" y="2751091"/>
            <a:ext cx="1354411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70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(לכל </a:t>
            </a:r>
            <a:r>
              <a:rPr lang="he-IL" sz="2800" dirty="0" err="1" smtClean="0"/>
              <a:t>סקלאר</a:t>
            </a:r>
            <a:r>
              <a:rPr lang="he-IL" sz="2800" dirty="0" smtClean="0"/>
              <a:t>)</a:t>
            </a:r>
            <a:endParaRPr lang="he-IL" sz="2800" dirty="0"/>
          </a:p>
        </p:txBody>
      </p:sp>
      <p:sp>
        <p:nvSpPr>
          <p:cNvPr id="61" name="כותרת 1 2 1 1 1"/>
          <p:cNvSpPr txBox="1">
            <a:spLocks/>
          </p:cNvSpPr>
          <p:nvPr/>
        </p:nvSpPr>
        <p:spPr>
          <a:xfrm>
            <a:off x="10724273" y="5318891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 גם</a:t>
            </a:r>
            <a:endParaRPr lang="he-IL" sz="2800" dirty="0"/>
          </a:p>
        </p:txBody>
      </p:sp>
      <p:sp>
        <p:nvSpPr>
          <p:cNvPr id="62" name="כותרת 1 2 1 3 2 1 2"/>
          <p:cNvSpPr txBox="1">
            <a:spLocks/>
          </p:cNvSpPr>
          <p:nvPr/>
        </p:nvSpPr>
        <p:spPr>
          <a:xfrm>
            <a:off x="9458326" y="3435800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למשל כיוון ש</a:t>
            </a:r>
            <a:endParaRPr lang="he-IL" sz="2800" dirty="0"/>
          </a:p>
        </p:txBody>
      </p:sp>
      <p:pic>
        <p:nvPicPr>
          <p:cNvPr id="63" name="תמונה 6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8" y="3158679"/>
            <a:ext cx="5453334" cy="1518096"/>
          </a:xfrm>
          <a:prstGeom prst="rect">
            <a:avLst/>
          </a:prstGeom>
        </p:spPr>
      </p:pic>
      <p:pic>
        <p:nvPicPr>
          <p:cNvPr id="68" name="תמונה 6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00" y="3324844"/>
            <a:ext cx="1407619" cy="1518095"/>
          </a:xfrm>
          <a:prstGeom prst="rect">
            <a:avLst/>
          </a:prstGeom>
        </p:spPr>
      </p:pic>
      <p:sp>
        <p:nvSpPr>
          <p:cNvPr id="65" name="כותרת 1 2 1 3 2 2"/>
          <p:cNvSpPr txBox="1">
            <a:spLocks/>
          </p:cNvSpPr>
          <p:nvPr/>
        </p:nvSpPr>
        <p:spPr>
          <a:xfrm>
            <a:off x="4855117" y="3435800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פתרון ל</a:t>
            </a:r>
            <a:endParaRPr lang="he-IL" sz="2800" dirty="0"/>
          </a:p>
        </p:txBody>
      </p:sp>
      <p:sp>
        <p:nvSpPr>
          <p:cNvPr id="67" name="כותרת 1 2 1 1 2"/>
          <p:cNvSpPr txBox="1">
            <a:spLocks/>
          </p:cNvSpPr>
          <p:nvPr/>
        </p:nvSpPr>
        <p:spPr>
          <a:xfrm>
            <a:off x="5354840" y="5318891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פתרון</a:t>
            </a:r>
            <a:endParaRPr lang="he-IL" sz="28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56" y="5093324"/>
            <a:ext cx="3392381" cy="15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3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5" grpId="0"/>
      <p:bldP spid="6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57256" y="-10939"/>
            <a:ext cx="5232963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</a:t>
            </a:r>
            <a:r>
              <a:rPr lang="en-US" sz="2800" dirty="0" smtClean="0"/>
              <a:t> </a:t>
            </a:r>
            <a:r>
              <a:rPr lang="he-IL" sz="2800" dirty="0" smtClean="0"/>
              <a:t>מטריצה. נסמן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6" y="491713"/>
            <a:ext cx="1542398" cy="27306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47" y="504645"/>
            <a:ext cx="4108800" cy="354133"/>
          </a:xfrm>
          <a:prstGeom prst="rect">
            <a:avLst/>
          </a:prstGeom>
        </p:spPr>
      </p:pic>
      <p:sp>
        <p:nvSpPr>
          <p:cNvPr id="15" name="סוגר מסולסל שמאלי 14"/>
          <p:cNvSpPr/>
          <p:nvPr/>
        </p:nvSpPr>
        <p:spPr>
          <a:xfrm rot="16200000">
            <a:off x="4316373" y="-1245956"/>
            <a:ext cx="400987" cy="44807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75" y="1336964"/>
            <a:ext cx="977143" cy="234286"/>
          </a:xfrm>
          <a:prstGeom prst="rect">
            <a:avLst/>
          </a:prstGeom>
        </p:spPr>
      </p:pic>
      <p:sp>
        <p:nvSpPr>
          <p:cNvPr id="30" name="כותרת 1 2 1 2"/>
          <p:cNvSpPr txBox="1">
            <a:spLocks/>
          </p:cNvSpPr>
          <p:nvPr/>
        </p:nvSpPr>
        <p:spPr>
          <a:xfrm>
            <a:off x="2800351" y="1187367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ההומוגנית</a:t>
            </a:r>
            <a:endParaRPr lang="he-IL" sz="2500" dirty="0"/>
          </a:p>
        </p:txBody>
      </p:sp>
      <p:sp>
        <p:nvSpPr>
          <p:cNvPr id="33" name="כותרת 1 2 1 3 1 1"/>
          <p:cNvSpPr txBox="1">
            <a:spLocks/>
          </p:cNvSpPr>
          <p:nvPr/>
        </p:nvSpPr>
        <p:spPr>
          <a:xfrm>
            <a:off x="10969690" y="1930398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אזי:</a:t>
            </a:r>
            <a:endParaRPr lang="he-IL" sz="2800" dirty="0"/>
          </a:p>
        </p:txBody>
      </p:sp>
      <p:sp>
        <p:nvSpPr>
          <p:cNvPr id="34" name="כותרת 1 2 1 4"/>
          <p:cNvSpPr txBox="1">
            <a:spLocks/>
          </p:cNvSpPr>
          <p:nvPr/>
        </p:nvSpPr>
        <p:spPr>
          <a:xfrm>
            <a:off x="9949161" y="1939369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אם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70" y="2068016"/>
            <a:ext cx="1849524" cy="314286"/>
          </a:xfrm>
          <a:prstGeom prst="rect">
            <a:avLst/>
          </a:prstGeom>
        </p:spPr>
      </p:pic>
      <p:sp>
        <p:nvSpPr>
          <p:cNvPr id="35" name="כותרת 1 2 1 5 1"/>
          <p:cNvSpPr txBox="1">
            <a:spLocks/>
          </p:cNvSpPr>
          <p:nvPr/>
        </p:nvSpPr>
        <p:spPr>
          <a:xfrm>
            <a:off x="6864817" y="1939369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26" y="2068016"/>
            <a:ext cx="2095238" cy="314286"/>
          </a:xfrm>
          <a:prstGeom prst="rect">
            <a:avLst/>
          </a:prstGeom>
        </p:spPr>
      </p:pic>
      <p:sp>
        <p:nvSpPr>
          <p:cNvPr id="38" name="כותרת 1 2 1 3 2 1"/>
          <p:cNvSpPr txBox="1">
            <a:spLocks/>
          </p:cNvSpPr>
          <p:nvPr/>
        </p:nvSpPr>
        <p:spPr>
          <a:xfrm>
            <a:off x="9458326" y="2930975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800" dirty="0"/>
          </a:p>
        </p:txBody>
      </p:sp>
      <p:sp>
        <p:nvSpPr>
          <p:cNvPr id="46" name="כותרת 1 2 1 3 1 2 1"/>
          <p:cNvSpPr txBox="1">
            <a:spLocks/>
          </p:cNvSpPr>
          <p:nvPr/>
        </p:nvSpPr>
        <p:spPr>
          <a:xfrm>
            <a:off x="9949161" y="2754782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אם</a:t>
            </a:r>
            <a:endParaRPr lang="he-IL" sz="2800" dirty="0"/>
          </a:p>
        </p:txBody>
      </p:sp>
      <p:pic>
        <p:nvPicPr>
          <p:cNvPr id="40" name="תמונה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70" y="2879738"/>
            <a:ext cx="1283810" cy="314286"/>
          </a:xfrm>
          <a:prstGeom prst="rect">
            <a:avLst/>
          </a:prstGeom>
        </p:spPr>
      </p:pic>
      <p:sp>
        <p:nvSpPr>
          <p:cNvPr id="49" name="כותרת 1 2 1 5 2 1"/>
          <p:cNvSpPr txBox="1">
            <a:spLocks/>
          </p:cNvSpPr>
          <p:nvPr/>
        </p:nvSpPr>
        <p:spPr>
          <a:xfrm>
            <a:off x="6864817" y="2751091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</a:t>
            </a:r>
            <a:endParaRPr lang="he-IL" sz="2800" dirty="0"/>
          </a:p>
        </p:txBody>
      </p:sp>
      <p:pic>
        <p:nvPicPr>
          <p:cNvPr id="43" name="תמונה 4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601" y="2879738"/>
            <a:ext cx="1483810" cy="314286"/>
          </a:xfrm>
          <a:prstGeom prst="rect">
            <a:avLst/>
          </a:prstGeom>
        </p:spPr>
      </p:pic>
      <p:sp>
        <p:nvSpPr>
          <p:cNvPr id="51" name="כותרת 1 2 1 5 2 2"/>
          <p:cNvSpPr txBox="1">
            <a:spLocks/>
          </p:cNvSpPr>
          <p:nvPr/>
        </p:nvSpPr>
        <p:spPr>
          <a:xfrm>
            <a:off x="3771900" y="2751091"/>
            <a:ext cx="1354411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70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(לכל </a:t>
            </a:r>
            <a:r>
              <a:rPr lang="he-IL" sz="2800" dirty="0" err="1" smtClean="0"/>
              <a:t>סקלאר</a:t>
            </a:r>
            <a:r>
              <a:rPr lang="he-IL" sz="2800" dirty="0" smtClean="0"/>
              <a:t>)</a:t>
            </a:r>
            <a:endParaRPr lang="he-IL" sz="2800" dirty="0"/>
          </a:p>
        </p:txBody>
      </p:sp>
      <p:sp>
        <p:nvSpPr>
          <p:cNvPr id="52" name="כותרת 1 2 1 3 1 2 2"/>
          <p:cNvSpPr txBox="1">
            <a:spLocks/>
          </p:cNvSpPr>
          <p:nvPr/>
        </p:nvSpPr>
        <p:spPr>
          <a:xfrm>
            <a:off x="10687050" y="3922581"/>
            <a:ext cx="130316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53" name="כותרת 1 2 1 4 2"/>
          <p:cNvSpPr txBox="1">
            <a:spLocks/>
          </p:cNvSpPr>
          <p:nvPr/>
        </p:nvSpPr>
        <p:spPr>
          <a:xfrm>
            <a:off x="9949161" y="3931552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נניח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845" y="4060199"/>
            <a:ext cx="1283810" cy="314286"/>
          </a:xfrm>
          <a:prstGeom prst="rect">
            <a:avLst/>
          </a:prstGeom>
        </p:spPr>
      </p:pic>
      <p:sp>
        <p:nvSpPr>
          <p:cNvPr id="55" name="כותרת 1 2 1 4 3 1"/>
          <p:cNvSpPr txBox="1">
            <a:spLocks/>
          </p:cNvSpPr>
          <p:nvPr/>
        </p:nvSpPr>
        <p:spPr>
          <a:xfrm>
            <a:off x="6921967" y="3931552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כלומר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018" y="4098186"/>
            <a:ext cx="960000" cy="23428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25" y="4788318"/>
            <a:ext cx="1158095" cy="314286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846" y="4788318"/>
            <a:ext cx="910476" cy="230476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32" y="4827366"/>
            <a:ext cx="918095" cy="217143"/>
          </a:xfrm>
          <a:prstGeom prst="rect">
            <a:avLst/>
          </a:prstGeom>
        </p:spPr>
      </p:pic>
      <p:sp>
        <p:nvSpPr>
          <p:cNvPr id="36" name="כותרת 1 2 1 4 3 2"/>
          <p:cNvSpPr txBox="1">
            <a:spLocks/>
          </p:cNvSpPr>
          <p:nvPr/>
        </p:nvSpPr>
        <p:spPr>
          <a:xfrm>
            <a:off x="3914775" y="3931552"/>
            <a:ext cx="128987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ולכן לכל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608" y="4189615"/>
            <a:ext cx="179048" cy="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3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3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963020" y="-10939"/>
            <a:ext cx="602719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</a:t>
            </a:r>
            <a:r>
              <a:rPr lang="en-US" sz="2800" dirty="0" smtClean="0"/>
              <a:t> </a:t>
            </a:r>
            <a:r>
              <a:rPr lang="he-IL" sz="2800" dirty="0" smtClean="0"/>
              <a:t>מטריצה</a:t>
            </a:r>
            <a:r>
              <a:rPr lang="en-US" sz="2800" dirty="0" smtClean="0"/>
              <a:t> </a:t>
            </a:r>
            <a:r>
              <a:rPr lang="he-IL" sz="2800" dirty="0" smtClean="0"/>
              <a:t> ו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6" y="491713"/>
            <a:ext cx="1542398" cy="27306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47" y="1509588"/>
            <a:ext cx="4108800" cy="354133"/>
          </a:xfrm>
          <a:prstGeom prst="rect">
            <a:avLst/>
          </a:prstGeom>
        </p:spPr>
      </p:pic>
      <p:sp>
        <p:nvSpPr>
          <p:cNvPr id="38" name="כותרת 1 2 1 3 2 1"/>
          <p:cNvSpPr txBox="1">
            <a:spLocks/>
          </p:cNvSpPr>
          <p:nvPr/>
        </p:nvSpPr>
        <p:spPr>
          <a:xfrm>
            <a:off x="9458326" y="2930975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95" y="491714"/>
            <a:ext cx="1026132" cy="260266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75" y="1509589"/>
            <a:ext cx="4228268" cy="354133"/>
          </a:xfrm>
          <a:prstGeom prst="rect">
            <a:avLst/>
          </a:prstGeom>
        </p:spPr>
      </p:pic>
      <p:sp>
        <p:nvSpPr>
          <p:cNvPr id="42" name="סוגר מסולסל שמאלי 41"/>
          <p:cNvSpPr/>
          <p:nvPr/>
        </p:nvSpPr>
        <p:spPr>
          <a:xfrm rot="16200000">
            <a:off x="9472130" y="-306497"/>
            <a:ext cx="400987" cy="44807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תמונה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882" y="2276423"/>
            <a:ext cx="977143" cy="234286"/>
          </a:xfrm>
          <a:prstGeom prst="rect">
            <a:avLst/>
          </a:prstGeom>
        </p:spPr>
      </p:pic>
      <p:sp>
        <p:nvSpPr>
          <p:cNvPr id="45" name="כותרת 1 2 1 2 1"/>
          <p:cNvSpPr txBox="1">
            <a:spLocks/>
          </p:cNvSpPr>
          <p:nvPr/>
        </p:nvSpPr>
        <p:spPr>
          <a:xfrm>
            <a:off x="7594158" y="2126826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ההומוגנית</a:t>
            </a:r>
            <a:endParaRPr lang="he-IL" sz="2500" dirty="0"/>
          </a:p>
        </p:txBody>
      </p:sp>
      <p:sp>
        <p:nvSpPr>
          <p:cNvPr id="47" name="סוגר מסולסל שמאלי 46"/>
          <p:cNvSpPr/>
          <p:nvPr/>
        </p:nvSpPr>
        <p:spPr>
          <a:xfrm rot="16200000">
            <a:off x="3558219" y="-256858"/>
            <a:ext cx="400987" cy="43815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3" y="2276423"/>
            <a:ext cx="961905" cy="230476"/>
          </a:xfrm>
          <a:prstGeom prst="rect">
            <a:avLst/>
          </a:prstGeom>
        </p:spPr>
      </p:pic>
      <p:sp>
        <p:nvSpPr>
          <p:cNvPr id="50" name="כותרת 1 2 1 2 2"/>
          <p:cNvSpPr txBox="1">
            <a:spLocks/>
          </p:cNvSpPr>
          <p:nvPr/>
        </p:nvSpPr>
        <p:spPr>
          <a:xfrm>
            <a:off x="1644163" y="2126826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הלא הומוגנית</a:t>
            </a:r>
            <a:endParaRPr lang="he-IL" sz="2500" dirty="0"/>
          </a:p>
        </p:txBody>
      </p:sp>
      <p:sp>
        <p:nvSpPr>
          <p:cNvPr id="30" name="כותרת 1 2 1 3 1 2 2 2 1"/>
          <p:cNvSpPr txBox="1">
            <a:spLocks/>
          </p:cNvSpPr>
          <p:nvPr/>
        </p:nvSpPr>
        <p:spPr>
          <a:xfrm>
            <a:off x="10687050" y="2923412"/>
            <a:ext cx="130316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מתקיים: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91" y="3082981"/>
            <a:ext cx="5217144" cy="316190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050" y="1163010"/>
            <a:ext cx="371810" cy="37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2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74619" y="-10939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he-IL" sz="4000" dirty="0" smtClean="0"/>
              <a:t>ספוילר: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07977"/>
            <a:ext cx="5894219" cy="1516305"/>
          </a:xfrm>
          <a:prstGeom prst="rect">
            <a:avLst/>
          </a:prstGeom>
        </p:spPr>
      </p:pic>
      <p:sp>
        <p:nvSpPr>
          <p:cNvPr id="15" name="כותרת 1 1"/>
          <p:cNvSpPr txBox="1">
            <a:spLocks/>
          </p:cNvSpPr>
          <p:nvPr/>
        </p:nvSpPr>
        <p:spPr>
          <a:xfrm>
            <a:off x="838200" y="14033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39" y="1417454"/>
            <a:ext cx="3319272" cy="15037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6275" y="3552289"/>
            <a:ext cx="106680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פתרון</a:t>
            </a:r>
          </a:p>
          <a:p>
            <a:r>
              <a:rPr lang="he-I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פרטי</a:t>
            </a:r>
          </a:p>
          <a:p>
            <a:r>
              <a:rPr lang="he-I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למקורית</a:t>
            </a:r>
            <a:endParaRPr lang="he-I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מחבר חץ ישר 11"/>
          <p:cNvCxnSpPr/>
          <p:nvPr/>
        </p:nvCxnSpPr>
        <p:spPr>
          <a:xfrm flipH="1">
            <a:off x="1919289" y="3316068"/>
            <a:ext cx="9525" cy="1104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סוגר מסולסל ימני 9"/>
          <p:cNvSpPr/>
          <p:nvPr/>
        </p:nvSpPr>
        <p:spPr>
          <a:xfrm rot="5400000">
            <a:off x="1752602" y="2486388"/>
            <a:ext cx="333375" cy="11239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" y="4626627"/>
            <a:ext cx="3319272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14055" y="1427619"/>
            <a:ext cx="7715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פתרון</a:t>
            </a:r>
          </a:p>
          <a:p>
            <a:r>
              <a:rPr lang="he-IL" dirty="0" smtClean="0"/>
              <a:t>כללי</a:t>
            </a:r>
            <a:endParaRPr lang="he-IL" dirty="0"/>
          </a:p>
        </p:txBody>
      </p:sp>
      <p:cxnSp>
        <p:nvCxnSpPr>
          <p:cNvPr id="20" name="מחבר חץ ישר 19"/>
          <p:cNvCxnSpPr/>
          <p:nvPr/>
        </p:nvCxnSpPr>
        <p:spPr>
          <a:xfrm>
            <a:off x="7105650" y="2169319"/>
            <a:ext cx="14954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53003" y="3449973"/>
            <a:ext cx="1981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13FCF"/>
                </a:solidFill>
              </a:rPr>
              <a:t>פתרון כללי</a:t>
            </a:r>
          </a:p>
          <a:p>
            <a:r>
              <a:rPr lang="he-IL" dirty="0" smtClean="0">
                <a:solidFill>
                  <a:srgbClr val="F13FCF"/>
                </a:solidFill>
              </a:rPr>
              <a:t>להומוגנית</a:t>
            </a:r>
            <a:endParaRPr lang="he-IL" dirty="0">
              <a:solidFill>
                <a:srgbClr val="F13FCF"/>
              </a:solidFill>
            </a:endParaRPr>
          </a:p>
        </p:txBody>
      </p:sp>
      <p:sp>
        <p:nvSpPr>
          <p:cNvPr id="23" name="סוגר מסולסל ימני 22"/>
          <p:cNvSpPr/>
          <p:nvPr/>
        </p:nvSpPr>
        <p:spPr>
          <a:xfrm rot="5400000">
            <a:off x="3862386" y="1981563"/>
            <a:ext cx="333375" cy="2133599"/>
          </a:xfrm>
          <a:prstGeom prst="rightBrace">
            <a:avLst/>
          </a:prstGeom>
          <a:ln>
            <a:solidFill>
              <a:srgbClr val="F13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4" name="מחבר חץ ישר 23"/>
          <p:cNvCxnSpPr/>
          <p:nvPr/>
        </p:nvCxnSpPr>
        <p:spPr>
          <a:xfrm>
            <a:off x="4043363" y="3368388"/>
            <a:ext cx="2890837" cy="1104900"/>
          </a:xfrm>
          <a:prstGeom prst="straightConnector1">
            <a:avLst/>
          </a:prstGeom>
          <a:ln>
            <a:solidFill>
              <a:srgbClr val="F13FC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תמונה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26627"/>
            <a:ext cx="3319272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–כפל </a:t>
            </a:r>
            <a:r>
              <a:rPr lang="he-IL" sz="2800" dirty="0" err="1" smtClean="0"/>
              <a:t>בסקלאר</a:t>
            </a:r>
            <a:r>
              <a:rPr lang="he-IL" sz="2800" dirty="0" smtClean="0"/>
              <a:t>:</a:t>
            </a:r>
          </a:p>
          <a:p>
            <a:r>
              <a:rPr lang="he-IL" sz="2800" dirty="0" smtClean="0"/>
              <a:t>עבור                                    כפל מטריצה </a:t>
            </a:r>
            <a:r>
              <a:rPr lang="he-IL" sz="2800" dirty="0" err="1" smtClean="0"/>
              <a:t>בסקלאר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522" y="1045548"/>
            <a:ext cx="3057754" cy="38473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26" y="1050258"/>
            <a:ext cx="2082089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99815" y="1917313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099815" y="320661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72" y="3994258"/>
            <a:ext cx="6364452" cy="10033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098" y="2017988"/>
            <a:ext cx="2942082" cy="43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7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963020" y="-10939"/>
            <a:ext cx="602719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</a:t>
            </a:r>
            <a:r>
              <a:rPr lang="en-US" sz="2800" dirty="0" smtClean="0"/>
              <a:t> </a:t>
            </a:r>
            <a:r>
              <a:rPr lang="he-IL" sz="2800" dirty="0" smtClean="0"/>
              <a:t>מטריצה</a:t>
            </a:r>
            <a:r>
              <a:rPr lang="en-US" sz="2800" dirty="0" smtClean="0"/>
              <a:t> </a:t>
            </a:r>
            <a:r>
              <a:rPr lang="he-IL" sz="2800" dirty="0" smtClean="0"/>
              <a:t> ו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6" y="491713"/>
            <a:ext cx="1542398" cy="27306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47" y="1509588"/>
            <a:ext cx="4108800" cy="354133"/>
          </a:xfrm>
          <a:prstGeom prst="rect">
            <a:avLst/>
          </a:prstGeom>
        </p:spPr>
      </p:pic>
      <p:sp>
        <p:nvSpPr>
          <p:cNvPr id="38" name="כותרת 1 2 1 3 2 1"/>
          <p:cNvSpPr txBox="1">
            <a:spLocks/>
          </p:cNvSpPr>
          <p:nvPr/>
        </p:nvSpPr>
        <p:spPr>
          <a:xfrm>
            <a:off x="9458326" y="2930975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95" y="491714"/>
            <a:ext cx="1026132" cy="260266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75" y="1509589"/>
            <a:ext cx="4228268" cy="354133"/>
          </a:xfrm>
          <a:prstGeom prst="rect">
            <a:avLst/>
          </a:prstGeom>
        </p:spPr>
      </p:pic>
      <p:sp>
        <p:nvSpPr>
          <p:cNvPr id="42" name="סוגר מסולסל שמאלי 41"/>
          <p:cNvSpPr/>
          <p:nvPr/>
        </p:nvSpPr>
        <p:spPr>
          <a:xfrm rot="16200000">
            <a:off x="9472130" y="-306497"/>
            <a:ext cx="400987" cy="44807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תמונה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882" y="2276423"/>
            <a:ext cx="977143" cy="234286"/>
          </a:xfrm>
          <a:prstGeom prst="rect">
            <a:avLst/>
          </a:prstGeom>
        </p:spPr>
      </p:pic>
      <p:sp>
        <p:nvSpPr>
          <p:cNvPr id="45" name="כותרת 1 2 1 2 1"/>
          <p:cNvSpPr txBox="1">
            <a:spLocks/>
          </p:cNvSpPr>
          <p:nvPr/>
        </p:nvSpPr>
        <p:spPr>
          <a:xfrm>
            <a:off x="7594158" y="2126826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ההומוגנית</a:t>
            </a:r>
            <a:endParaRPr lang="he-IL" sz="2500" dirty="0"/>
          </a:p>
        </p:txBody>
      </p:sp>
      <p:sp>
        <p:nvSpPr>
          <p:cNvPr id="47" name="סוגר מסולסל שמאלי 46"/>
          <p:cNvSpPr/>
          <p:nvPr/>
        </p:nvSpPr>
        <p:spPr>
          <a:xfrm rot="16200000">
            <a:off x="3558219" y="-256858"/>
            <a:ext cx="400987" cy="43815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3" y="2276423"/>
            <a:ext cx="961905" cy="230476"/>
          </a:xfrm>
          <a:prstGeom prst="rect">
            <a:avLst/>
          </a:prstGeom>
        </p:spPr>
      </p:pic>
      <p:sp>
        <p:nvSpPr>
          <p:cNvPr id="50" name="כותרת 1 2 1 2 2"/>
          <p:cNvSpPr txBox="1">
            <a:spLocks/>
          </p:cNvSpPr>
          <p:nvPr/>
        </p:nvSpPr>
        <p:spPr>
          <a:xfrm>
            <a:off x="1644163" y="2126826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הלא הומוגנית</a:t>
            </a:r>
            <a:endParaRPr lang="he-IL" sz="2500" dirty="0"/>
          </a:p>
        </p:txBody>
      </p:sp>
      <p:sp>
        <p:nvSpPr>
          <p:cNvPr id="54" name="כותרת 1 2 1 3 1 2 2 2 1"/>
          <p:cNvSpPr txBox="1">
            <a:spLocks/>
          </p:cNvSpPr>
          <p:nvPr/>
        </p:nvSpPr>
        <p:spPr>
          <a:xfrm>
            <a:off x="10687050" y="2923412"/>
            <a:ext cx="130316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מתקיים:</a:t>
            </a:r>
            <a:endParaRPr lang="he-IL" sz="2800" dirty="0"/>
          </a:p>
        </p:txBody>
      </p:sp>
      <p:sp>
        <p:nvSpPr>
          <p:cNvPr id="56" name="כותרת 1 2 1 3 1 2 2 2 2"/>
          <p:cNvSpPr txBox="1">
            <a:spLocks/>
          </p:cNvSpPr>
          <p:nvPr/>
        </p:nvSpPr>
        <p:spPr>
          <a:xfrm>
            <a:off x="10687050" y="3876195"/>
            <a:ext cx="130316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75" y="3801036"/>
            <a:ext cx="4022857" cy="76000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4835525"/>
            <a:ext cx="3501714" cy="912762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28" y="4835523"/>
            <a:ext cx="4146286" cy="912762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170" y="4856435"/>
            <a:ext cx="4146286" cy="912762"/>
          </a:xfrm>
          <a:prstGeom prst="rect">
            <a:avLst/>
          </a:prstGeom>
        </p:spPr>
      </p:pic>
      <p:pic>
        <p:nvPicPr>
          <p:cNvPr id="58" name="תמונה 5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07293" y="5939942"/>
            <a:ext cx="128000" cy="147810"/>
          </a:xfrm>
          <a:prstGeom prst="rect">
            <a:avLst/>
          </a:prstGeom>
        </p:spPr>
      </p:pic>
      <p:pic>
        <p:nvPicPr>
          <p:cNvPr id="59" name="תמונה 5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17" y="6202244"/>
            <a:ext cx="192381" cy="215238"/>
          </a:xfrm>
          <a:prstGeom prst="rect">
            <a:avLst/>
          </a:prstGeom>
        </p:spPr>
      </p:pic>
      <p:sp>
        <p:nvSpPr>
          <p:cNvPr id="60" name="סוגר מסולסל שמאלי 59"/>
          <p:cNvSpPr/>
          <p:nvPr/>
        </p:nvSpPr>
        <p:spPr>
          <a:xfrm rot="16200000">
            <a:off x="10787960" y="4716312"/>
            <a:ext cx="400987" cy="22356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תמונה 6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110" y="6152720"/>
            <a:ext cx="729524" cy="314286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91" y="3082981"/>
            <a:ext cx="5217144" cy="31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2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963020" y="-10939"/>
            <a:ext cx="602719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</a:t>
            </a:r>
            <a:r>
              <a:rPr lang="en-US" sz="2800" dirty="0" smtClean="0"/>
              <a:t> </a:t>
            </a:r>
            <a:r>
              <a:rPr lang="he-IL" sz="2800" dirty="0" smtClean="0"/>
              <a:t>מטריצה</a:t>
            </a:r>
            <a:r>
              <a:rPr lang="en-US" sz="2800" dirty="0" smtClean="0"/>
              <a:t> </a:t>
            </a:r>
            <a:r>
              <a:rPr lang="he-IL" sz="2800" dirty="0" smtClean="0"/>
              <a:t> ו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6" y="491713"/>
            <a:ext cx="1542398" cy="27306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47" y="1509588"/>
            <a:ext cx="4108800" cy="354133"/>
          </a:xfrm>
          <a:prstGeom prst="rect">
            <a:avLst/>
          </a:prstGeom>
        </p:spPr>
      </p:pic>
      <p:sp>
        <p:nvSpPr>
          <p:cNvPr id="38" name="כותרת 1 2 1 3 2 1"/>
          <p:cNvSpPr txBox="1">
            <a:spLocks/>
          </p:cNvSpPr>
          <p:nvPr/>
        </p:nvSpPr>
        <p:spPr>
          <a:xfrm>
            <a:off x="9458326" y="2930975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95" y="491714"/>
            <a:ext cx="1026132" cy="260266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75" y="1509589"/>
            <a:ext cx="4228268" cy="354133"/>
          </a:xfrm>
          <a:prstGeom prst="rect">
            <a:avLst/>
          </a:prstGeom>
        </p:spPr>
      </p:pic>
      <p:sp>
        <p:nvSpPr>
          <p:cNvPr id="42" name="סוגר מסולסל שמאלי 41"/>
          <p:cNvSpPr/>
          <p:nvPr/>
        </p:nvSpPr>
        <p:spPr>
          <a:xfrm rot="16200000">
            <a:off x="9472130" y="-306497"/>
            <a:ext cx="400987" cy="44807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תמונה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882" y="2276423"/>
            <a:ext cx="977143" cy="234286"/>
          </a:xfrm>
          <a:prstGeom prst="rect">
            <a:avLst/>
          </a:prstGeom>
        </p:spPr>
      </p:pic>
      <p:sp>
        <p:nvSpPr>
          <p:cNvPr id="45" name="כותרת 1 2 1 2 1"/>
          <p:cNvSpPr txBox="1">
            <a:spLocks/>
          </p:cNvSpPr>
          <p:nvPr/>
        </p:nvSpPr>
        <p:spPr>
          <a:xfrm>
            <a:off x="7594158" y="2126826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ההומוגנית</a:t>
            </a:r>
            <a:endParaRPr lang="he-IL" sz="2500" dirty="0"/>
          </a:p>
        </p:txBody>
      </p:sp>
      <p:sp>
        <p:nvSpPr>
          <p:cNvPr id="47" name="סוגר מסולסל שמאלי 46"/>
          <p:cNvSpPr/>
          <p:nvPr/>
        </p:nvSpPr>
        <p:spPr>
          <a:xfrm rot="16200000">
            <a:off x="3558219" y="-256858"/>
            <a:ext cx="400987" cy="43815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3" y="2276423"/>
            <a:ext cx="961905" cy="230476"/>
          </a:xfrm>
          <a:prstGeom prst="rect">
            <a:avLst/>
          </a:prstGeom>
        </p:spPr>
      </p:pic>
      <p:sp>
        <p:nvSpPr>
          <p:cNvPr id="50" name="כותרת 1 2 1 2 2"/>
          <p:cNvSpPr txBox="1">
            <a:spLocks/>
          </p:cNvSpPr>
          <p:nvPr/>
        </p:nvSpPr>
        <p:spPr>
          <a:xfrm>
            <a:off x="1644163" y="2126826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הלא הומוגנית</a:t>
            </a:r>
            <a:endParaRPr lang="he-IL" sz="2500" dirty="0"/>
          </a:p>
        </p:txBody>
      </p:sp>
      <p:sp>
        <p:nvSpPr>
          <p:cNvPr id="54" name="כותרת 1 2 1 3 1 2 2 2 1"/>
          <p:cNvSpPr txBox="1">
            <a:spLocks/>
          </p:cNvSpPr>
          <p:nvPr/>
        </p:nvSpPr>
        <p:spPr>
          <a:xfrm>
            <a:off x="10687050" y="2923412"/>
            <a:ext cx="130316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מתקיים:</a:t>
            </a:r>
            <a:endParaRPr lang="he-IL" sz="2800" dirty="0"/>
          </a:p>
        </p:txBody>
      </p:sp>
      <p:sp>
        <p:nvSpPr>
          <p:cNvPr id="56" name="כותרת 1 2 1 3 1 2 2 2 2"/>
          <p:cNvSpPr txBox="1">
            <a:spLocks/>
          </p:cNvSpPr>
          <p:nvPr/>
        </p:nvSpPr>
        <p:spPr>
          <a:xfrm>
            <a:off x="10687050" y="3876195"/>
            <a:ext cx="130316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75" y="3801036"/>
            <a:ext cx="4022857" cy="76000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4835525"/>
            <a:ext cx="3501714" cy="912762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28" y="4835523"/>
            <a:ext cx="4146286" cy="912762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170" y="4856433"/>
            <a:ext cx="4146286" cy="912762"/>
          </a:xfrm>
          <a:prstGeom prst="rect">
            <a:avLst/>
          </a:prstGeom>
        </p:spPr>
      </p:pic>
      <p:pic>
        <p:nvPicPr>
          <p:cNvPr id="58" name="תמונה 5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07293" y="5939942"/>
            <a:ext cx="128000" cy="147810"/>
          </a:xfrm>
          <a:prstGeom prst="rect">
            <a:avLst/>
          </a:prstGeom>
        </p:spPr>
      </p:pic>
      <p:pic>
        <p:nvPicPr>
          <p:cNvPr id="59" name="תמונה 5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17" y="6202244"/>
            <a:ext cx="192381" cy="215238"/>
          </a:xfrm>
          <a:prstGeom prst="rect">
            <a:avLst/>
          </a:prstGeom>
        </p:spPr>
      </p:pic>
      <p:sp>
        <p:nvSpPr>
          <p:cNvPr id="60" name="סוגר מסולסל שמאלי 59"/>
          <p:cNvSpPr/>
          <p:nvPr/>
        </p:nvSpPr>
        <p:spPr>
          <a:xfrm rot="16200000">
            <a:off x="10787960" y="4716312"/>
            <a:ext cx="400987" cy="22356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תמונה 6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110" y="6152720"/>
            <a:ext cx="729524" cy="314286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91" y="3082981"/>
            <a:ext cx="5217144" cy="31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963020" y="-10939"/>
            <a:ext cx="602719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</a:t>
            </a:r>
            <a:r>
              <a:rPr lang="en-US" sz="2800" dirty="0" smtClean="0"/>
              <a:t> </a:t>
            </a:r>
            <a:r>
              <a:rPr lang="he-IL" sz="2800" dirty="0" smtClean="0"/>
              <a:t>מטריצה</a:t>
            </a:r>
            <a:r>
              <a:rPr lang="en-US" sz="2800" dirty="0" smtClean="0"/>
              <a:t> </a:t>
            </a:r>
            <a:r>
              <a:rPr lang="he-IL" sz="2800" dirty="0" smtClean="0"/>
              <a:t> ו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6" y="491713"/>
            <a:ext cx="1542398" cy="27306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47" y="1509588"/>
            <a:ext cx="4108800" cy="354133"/>
          </a:xfrm>
          <a:prstGeom prst="rect">
            <a:avLst/>
          </a:prstGeom>
        </p:spPr>
      </p:pic>
      <p:sp>
        <p:nvSpPr>
          <p:cNvPr id="38" name="כותרת 1 2 1 3 2 1"/>
          <p:cNvSpPr txBox="1">
            <a:spLocks/>
          </p:cNvSpPr>
          <p:nvPr/>
        </p:nvSpPr>
        <p:spPr>
          <a:xfrm>
            <a:off x="9458326" y="2930975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95" y="491714"/>
            <a:ext cx="1026132" cy="260266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75" y="1509589"/>
            <a:ext cx="4228268" cy="354133"/>
          </a:xfrm>
          <a:prstGeom prst="rect">
            <a:avLst/>
          </a:prstGeom>
        </p:spPr>
      </p:pic>
      <p:sp>
        <p:nvSpPr>
          <p:cNvPr id="42" name="סוגר מסולסל שמאלי 41"/>
          <p:cNvSpPr/>
          <p:nvPr/>
        </p:nvSpPr>
        <p:spPr>
          <a:xfrm rot="16200000">
            <a:off x="9472130" y="-306497"/>
            <a:ext cx="400987" cy="44807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תמונה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882" y="2276423"/>
            <a:ext cx="977143" cy="234286"/>
          </a:xfrm>
          <a:prstGeom prst="rect">
            <a:avLst/>
          </a:prstGeom>
        </p:spPr>
      </p:pic>
      <p:sp>
        <p:nvSpPr>
          <p:cNvPr id="45" name="כותרת 1 2 1 2 1"/>
          <p:cNvSpPr txBox="1">
            <a:spLocks/>
          </p:cNvSpPr>
          <p:nvPr/>
        </p:nvSpPr>
        <p:spPr>
          <a:xfrm>
            <a:off x="7594158" y="2126826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ההומוגנית</a:t>
            </a:r>
            <a:endParaRPr lang="he-IL" sz="2500" dirty="0"/>
          </a:p>
        </p:txBody>
      </p:sp>
      <p:sp>
        <p:nvSpPr>
          <p:cNvPr id="47" name="סוגר מסולסל שמאלי 46"/>
          <p:cNvSpPr/>
          <p:nvPr/>
        </p:nvSpPr>
        <p:spPr>
          <a:xfrm rot="16200000">
            <a:off x="3558219" y="-256858"/>
            <a:ext cx="400987" cy="43815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3" y="2276423"/>
            <a:ext cx="961905" cy="230476"/>
          </a:xfrm>
          <a:prstGeom prst="rect">
            <a:avLst/>
          </a:prstGeom>
        </p:spPr>
      </p:pic>
      <p:sp>
        <p:nvSpPr>
          <p:cNvPr id="50" name="כותרת 1 2 1 2 2"/>
          <p:cNvSpPr txBox="1">
            <a:spLocks/>
          </p:cNvSpPr>
          <p:nvPr/>
        </p:nvSpPr>
        <p:spPr>
          <a:xfrm>
            <a:off x="1644163" y="2126826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הלא הומוגנית</a:t>
            </a:r>
            <a:endParaRPr lang="he-IL" sz="2500" dirty="0"/>
          </a:p>
        </p:txBody>
      </p:sp>
      <p:sp>
        <p:nvSpPr>
          <p:cNvPr id="54" name="כותרת 1 2 1 3 1 2 2 2 1"/>
          <p:cNvSpPr txBox="1">
            <a:spLocks/>
          </p:cNvSpPr>
          <p:nvPr/>
        </p:nvSpPr>
        <p:spPr>
          <a:xfrm>
            <a:off x="10687050" y="2923412"/>
            <a:ext cx="130316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מתקיים:</a:t>
            </a:r>
            <a:endParaRPr lang="he-IL" sz="2800" dirty="0"/>
          </a:p>
        </p:txBody>
      </p:sp>
      <p:sp>
        <p:nvSpPr>
          <p:cNvPr id="56" name="כותרת 1 2 1 3 1 2 2 2 2 1"/>
          <p:cNvSpPr txBox="1">
            <a:spLocks/>
          </p:cNvSpPr>
          <p:nvPr/>
        </p:nvSpPr>
        <p:spPr>
          <a:xfrm>
            <a:off x="10687050" y="3876195"/>
            <a:ext cx="130316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075" y="3985792"/>
            <a:ext cx="430476" cy="314286"/>
          </a:xfrm>
          <a:prstGeom prst="rect">
            <a:avLst/>
          </a:prstGeom>
        </p:spPr>
      </p:pic>
      <p:sp>
        <p:nvSpPr>
          <p:cNvPr id="30" name="כותרת 1 2 1 3 1 2 2 2 2 2"/>
          <p:cNvSpPr txBox="1">
            <a:spLocks/>
          </p:cNvSpPr>
          <p:nvPr/>
        </p:nvSpPr>
        <p:spPr>
          <a:xfrm>
            <a:off x="8806741" y="3887132"/>
            <a:ext cx="1303169" cy="51160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יהא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254" y="3995067"/>
            <a:ext cx="1283810" cy="3014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719" y="3995067"/>
            <a:ext cx="1428572" cy="255733"/>
          </a:xfrm>
          <a:prstGeom prst="rect">
            <a:avLst/>
          </a:prstGeom>
        </p:spPr>
      </p:pic>
      <p:sp>
        <p:nvSpPr>
          <p:cNvPr id="35" name="כותרת 1 2 1 3 1 2 2 2 2 3"/>
          <p:cNvSpPr txBox="1">
            <a:spLocks/>
          </p:cNvSpPr>
          <p:nvPr/>
        </p:nvSpPr>
        <p:spPr>
          <a:xfrm>
            <a:off x="6521497" y="3887132"/>
            <a:ext cx="1303169" cy="51160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ונראה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78" y="5044672"/>
            <a:ext cx="1636190" cy="314286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03" y="5044673"/>
            <a:ext cx="1628571" cy="27809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89" y="5044673"/>
            <a:ext cx="1220952" cy="245714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91" y="3082981"/>
            <a:ext cx="5217144" cy="31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0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963020" y="-10939"/>
            <a:ext cx="602719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</a:t>
            </a:r>
            <a:r>
              <a:rPr lang="en-US" sz="2800" dirty="0" smtClean="0"/>
              <a:t> </a:t>
            </a:r>
            <a:r>
              <a:rPr lang="he-IL" sz="2800" dirty="0" smtClean="0"/>
              <a:t>מטריצה</a:t>
            </a:r>
            <a:r>
              <a:rPr lang="en-US" sz="2800" dirty="0" smtClean="0"/>
              <a:t> </a:t>
            </a:r>
            <a:r>
              <a:rPr lang="he-IL" sz="2800" dirty="0" smtClean="0"/>
              <a:t> ו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6" y="491713"/>
            <a:ext cx="1542398" cy="27306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47" y="1509588"/>
            <a:ext cx="4108800" cy="354133"/>
          </a:xfrm>
          <a:prstGeom prst="rect">
            <a:avLst/>
          </a:prstGeom>
        </p:spPr>
      </p:pic>
      <p:sp>
        <p:nvSpPr>
          <p:cNvPr id="38" name="כותרת 1 2 1 3 2 1"/>
          <p:cNvSpPr txBox="1">
            <a:spLocks/>
          </p:cNvSpPr>
          <p:nvPr/>
        </p:nvSpPr>
        <p:spPr>
          <a:xfrm>
            <a:off x="9458326" y="2930975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95" y="491714"/>
            <a:ext cx="1026132" cy="260266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75" y="1509589"/>
            <a:ext cx="4228268" cy="354133"/>
          </a:xfrm>
          <a:prstGeom prst="rect">
            <a:avLst/>
          </a:prstGeom>
        </p:spPr>
      </p:pic>
      <p:sp>
        <p:nvSpPr>
          <p:cNvPr id="42" name="סוגר מסולסל שמאלי 41"/>
          <p:cNvSpPr/>
          <p:nvPr/>
        </p:nvSpPr>
        <p:spPr>
          <a:xfrm rot="16200000">
            <a:off x="9472130" y="-306497"/>
            <a:ext cx="400987" cy="44807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תמונה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882" y="2276423"/>
            <a:ext cx="977143" cy="234286"/>
          </a:xfrm>
          <a:prstGeom prst="rect">
            <a:avLst/>
          </a:prstGeom>
        </p:spPr>
      </p:pic>
      <p:sp>
        <p:nvSpPr>
          <p:cNvPr id="45" name="כותרת 1 2 1 2 1"/>
          <p:cNvSpPr txBox="1">
            <a:spLocks/>
          </p:cNvSpPr>
          <p:nvPr/>
        </p:nvSpPr>
        <p:spPr>
          <a:xfrm>
            <a:off x="7594158" y="2126826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ההומוגנית</a:t>
            </a:r>
            <a:endParaRPr lang="he-IL" sz="2500" dirty="0"/>
          </a:p>
        </p:txBody>
      </p:sp>
      <p:sp>
        <p:nvSpPr>
          <p:cNvPr id="47" name="סוגר מסולסל שמאלי 46"/>
          <p:cNvSpPr/>
          <p:nvPr/>
        </p:nvSpPr>
        <p:spPr>
          <a:xfrm rot="16200000">
            <a:off x="3558219" y="-256858"/>
            <a:ext cx="400987" cy="43815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3" y="2276423"/>
            <a:ext cx="961905" cy="230476"/>
          </a:xfrm>
          <a:prstGeom prst="rect">
            <a:avLst/>
          </a:prstGeom>
        </p:spPr>
      </p:pic>
      <p:sp>
        <p:nvSpPr>
          <p:cNvPr id="50" name="כותרת 1 2 1 2 2"/>
          <p:cNvSpPr txBox="1">
            <a:spLocks/>
          </p:cNvSpPr>
          <p:nvPr/>
        </p:nvSpPr>
        <p:spPr>
          <a:xfrm>
            <a:off x="1644163" y="2126826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הלא הומוגנית</a:t>
            </a:r>
            <a:endParaRPr lang="he-IL" sz="2500" dirty="0"/>
          </a:p>
        </p:txBody>
      </p:sp>
      <p:sp>
        <p:nvSpPr>
          <p:cNvPr id="54" name="כותרת 1 2 1 3 1 2 2 2 1"/>
          <p:cNvSpPr txBox="1">
            <a:spLocks/>
          </p:cNvSpPr>
          <p:nvPr/>
        </p:nvSpPr>
        <p:spPr>
          <a:xfrm>
            <a:off x="10687050" y="2923412"/>
            <a:ext cx="130316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מתקיים:</a:t>
            </a:r>
            <a:endParaRPr lang="he-IL" sz="2800" dirty="0"/>
          </a:p>
        </p:txBody>
      </p:sp>
      <p:sp>
        <p:nvSpPr>
          <p:cNvPr id="56" name="כותרת 1 2 1 3 1 2 2 2 2 1"/>
          <p:cNvSpPr txBox="1">
            <a:spLocks/>
          </p:cNvSpPr>
          <p:nvPr/>
        </p:nvSpPr>
        <p:spPr>
          <a:xfrm>
            <a:off x="10687050" y="3876195"/>
            <a:ext cx="130316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075" y="3985792"/>
            <a:ext cx="430476" cy="314286"/>
          </a:xfrm>
          <a:prstGeom prst="rect">
            <a:avLst/>
          </a:prstGeom>
        </p:spPr>
      </p:pic>
      <p:sp>
        <p:nvSpPr>
          <p:cNvPr id="30" name="כותרת 1 2 1 3 1 2 2 2 2 2"/>
          <p:cNvSpPr txBox="1">
            <a:spLocks/>
          </p:cNvSpPr>
          <p:nvPr/>
        </p:nvSpPr>
        <p:spPr>
          <a:xfrm>
            <a:off x="8806741" y="3887132"/>
            <a:ext cx="1303169" cy="51160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יהא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629" y="4004592"/>
            <a:ext cx="763810" cy="21920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719" y="4033167"/>
            <a:ext cx="1424762" cy="226506"/>
          </a:xfrm>
          <a:prstGeom prst="rect">
            <a:avLst/>
          </a:prstGeom>
        </p:spPr>
      </p:pic>
      <p:sp>
        <p:nvSpPr>
          <p:cNvPr id="35" name="כותרת 1 2 1 3 1 2 2 2 2 3 1"/>
          <p:cNvSpPr txBox="1">
            <a:spLocks/>
          </p:cNvSpPr>
          <p:nvPr/>
        </p:nvSpPr>
        <p:spPr>
          <a:xfrm>
            <a:off x="6703868" y="3876195"/>
            <a:ext cx="1303169" cy="51160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ונראה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62" y="4033167"/>
            <a:ext cx="1283810" cy="301399"/>
          </a:xfrm>
          <a:prstGeom prst="rect">
            <a:avLst/>
          </a:prstGeom>
        </p:spPr>
      </p:pic>
      <p:sp>
        <p:nvSpPr>
          <p:cNvPr id="34" name="כותרת 1 2 1 3 1 2 2 2 2 3 2"/>
          <p:cNvSpPr txBox="1">
            <a:spLocks/>
          </p:cNvSpPr>
          <p:nvPr/>
        </p:nvSpPr>
        <p:spPr>
          <a:xfrm>
            <a:off x="4411070" y="3876195"/>
            <a:ext cx="1303169" cy="51160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he-IL" sz="2800" dirty="0" smtClean="0"/>
              <a:t>עבור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83" y="4714126"/>
            <a:ext cx="2352381" cy="301399"/>
          </a:xfrm>
          <a:prstGeom prst="rect">
            <a:avLst/>
          </a:prstGeom>
        </p:spPr>
      </p:pic>
      <p:cxnSp>
        <p:nvCxnSpPr>
          <p:cNvPr id="24" name="מחבר חץ ישר 23"/>
          <p:cNvCxnSpPr/>
          <p:nvPr/>
        </p:nvCxnSpPr>
        <p:spPr>
          <a:xfrm flipV="1">
            <a:off x="6866882" y="4334567"/>
            <a:ext cx="0" cy="304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תמונה 2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98" y="5339947"/>
            <a:ext cx="708571" cy="230476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04" y="5339949"/>
            <a:ext cx="1643809" cy="278095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89" y="5339948"/>
            <a:ext cx="1213333" cy="226666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063" y="5339947"/>
            <a:ext cx="1653333" cy="314286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91" y="3082981"/>
            <a:ext cx="5217144" cy="31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4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772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6463" y="498622"/>
            <a:ext cx="114413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 את מטריצת האפס ב</a:t>
            </a:r>
            <a:r>
              <a:rPr lang="en-US" sz="2800" dirty="0" smtClean="0"/>
              <a:t> </a:t>
            </a:r>
            <a:r>
              <a:rPr lang="he-IL" sz="2800" dirty="0" smtClean="0"/>
              <a:t>          להיות מטריצה שכל האיברים בה הם אפסים.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852610" y="4199946"/>
            <a:ext cx="37651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לפעמים נדגיש את הגודל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68" y="655247"/>
            <a:ext cx="849067" cy="25813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64" y="1803148"/>
            <a:ext cx="2426667" cy="113904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17" y="1803148"/>
            <a:ext cx="3380952" cy="151809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20" y="4342508"/>
            <a:ext cx="716190" cy="2380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09938" y="4865728"/>
            <a:ext cx="63078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לפעמים נסמן 0 והגודל יהיה לפי ההקשר.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62692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981700" y="498622"/>
            <a:ext cx="5636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תכונות:  לכל שלוש מטריצות באותו גודל</a:t>
            </a:r>
            <a:endParaRPr lang="he-IL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825364" y="1312258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חילופיות החיבור:</a:t>
            </a:r>
            <a:endParaRPr lang="he-IL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504950" y="498622"/>
            <a:ext cx="2835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ולכל שני </a:t>
            </a:r>
            <a:r>
              <a:rPr lang="he-IL" sz="2800" dirty="0" err="1" smtClean="0"/>
              <a:t>סקאלרים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644997"/>
            <a:ext cx="1005714" cy="28761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644997"/>
            <a:ext cx="516190" cy="28381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07022"/>
            <a:ext cx="2161904" cy="253333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95" y="2651045"/>
            <a:ext cx="3925714" cy="314285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723" y="3741095"/>
            <a:ext cx="1422857" cy="253333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61" y="4885311"/>
            <a:ext cx="3072380" cy="31428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25364" y="2364365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קיבוציות החיבור: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25364" y="3510893"/>
            <a:ext cx="5792426" cy="6690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קיום נטרלי לחיבור</a:t>
            </a:r>
            <a:r>
              <a:rPr lang="en-US" sz="2800" dirty="0"/>
              <a:t>:</a:t>
            </a:r>
            <a:endParaRPr lang="he-IL" sz="28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855406" y="4639277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קיום נגדי:</a:t>
            </a: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595" y="5782668"/>
            <a:ext cx="1876190" cy="7600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738" y="5782668"/>
            <a:ext cx="1266666" cy="760000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05" y="5782668"/>
            <a:ext cx="1666666" cy="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5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.916"/>
  <p:tag name="ORIGINALWIDTH" val="1742.782"/>
  <p:tag name="LATEXADDIN" val="\documentclass{article}&#10;\usepackage{amsmath}&#10;\usepackage{amssymb}&#10;\usepackage{amsthm}&#10;\usepackage{xcolor}&#10;\pagestyle{empty}&#10;\begin{document}&#10;&#10;&#10;$A=\left(\begin{array}{cccc}&#10;a_{11} &amp; a_{12} &amp; \cdots &amp; a_{1n}\\&#10;a_{21} &amp; a_{22} &amp; \cdots &amp; a_{2n}\\&#10;\vdots &amp;  &amp; \ddots &amp; \vdots\\&#10;a_{m1} &amp; a_{m2} &amp; \cdots &amp; a_{mn}&#10;\end{array}\right)$&#10;\end{document}"/>
  <p:tag name="IGUANATEXSIZE" val="28"/>
  <p:tag name="IGUANATEXCURSOR" val="3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32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2 &amp; 3\\&#10;4 &amp; 5 &amp; 6&#10;\end{array}\right)&#10;\in \mathbb{R}^{2\times 3}&#10;$&#10;\end{document}"/>
  <p:tag name="IGUANATEXSIZE" val="33"/>
  <p:tag name="IGUANATEXCURSOR" val="237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64.342"/>
  <p:tag name="LATEXADDIN" val="\documentclass{article}&#10;\usepackage{amsmath}&#10;\usepackage{amssymb}&#10;\usepackage{amsthm}&#10;\usepackage{xcolor}&#10;\pagestyle{empty}&#10;\begin{document}&#10;&#10;&#10;$(2\times 3)\cdot (3\times 4)=2\times 4$&#10;\end{document}"/>
  <p:tag name="IGUANATEXSIZE" val="25"/>
  <p:tag name="IGUANATEXCURSOR" val="1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61.342"/>
  <p:tag name="LATEXADDIN" val="\documentclass{article}&#10;\usepackage{amsmath}&#10;\usepackage{amssymb}&#10;\usepackage{amsthm}&#10;\usepackage{xcolor}&#10;\pagestyle{empty}&#10;\begin{document}&#10;&#10;&#10;$(2\times 3)\cdot (3\times 2)=2\times 2$&#10;\end{document}"/>
  <p:tag name="IGUANATEXSIZE" val="25"/>
  <p:tag name="IGUANATEXCURSOR" val="1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62.092"/>
  <p:tag name="LATEXADDIN" val="\documentclass{article}&#10;\usepackage{amsmath}&#10;\usepackage{amssymb}&#10;\usepackage{amsthm}&#10;\usepackage{xcolor}&#10;\pagestyle{empty}&#10;\begin{document}&#10;&#10;&#10;$(3\times 2)\cdot (2\times 3)=3\times 3$&#10;\end{document}"/>
  <p:tag name="IGUANATEXSIZE" val="25"/>
  <p:tag name="IGUANATEXCURSOR" val="1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83.09"/>
  <p:tag name="LATEXADDIN" val="\documentclass{article}&#10;\usepackage{amsmath}&#10;\usepackage{amssymb}&#10;\usepackage{amsthm}&#10;\usepackage{xcolor}&#10;\pagestyle{empty}&#10;\begin{document}&#10;&#10;&#10;$(1\times n)\cdot (n\times 1)=1\times 1$&#10;\end{document}"/>
  <p:tag name="IGUANATEXSIZE" val="25"/>
  <p:tag name="IGUANATEXCURSOR" val="1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546.6816"/>
  <p:tag name="LATEXADDIN" val="\documentclass{article}&#10;\usepackage{amsmath}&#10;\usepackage{amssymb}&#10;\usepackage{amsthm}&#10;\usepackage{xcolor}&#10;\pagestyle{empty}&#10;\begin{document}&#10;&#10;&#10;$AB\neq BA$&#10;\end{document}"/>
  <p:tag name="IGUANATEXSIZE" val="28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2.6846"/>
  <p:tag name="ORIGINALWIDTH" val="1133.858"/>
  <p:tag name="LATEXADDIN" val="\documentclass{article}&#10;\usepackage{amsmath}&#10;\usepackage{amssymb}&#10;\usepackage{amsthm}&#10;\usepackage{xcolor}&#10;\pagestyle{empty}&#10;\begin{document}&#10;&#10;&#10;$\left(a_{1},\dots,a_{n}\right)\cdot \left(\begin{array}{c}&#10;b_{1}\\&#10;\vdots\\&#10;b_{n}&#10;\end{array}\right)$&#10;\end{document}"/>
  <p:tag name="IGUANATEXSIZE" val="28"/>
  <p:tag name="IGUANATEXCURSOR" val="2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83.09"/>
  <p:tag name="LATEXADDIN" val="\documentclass{article}&#10;\usepackage{amsmath}&#10;\usepackage{amssymb}&#10;\usepackage{amsthm}&#10;\usepackage{xcolor}&#10;\pagestyle{empty}&#10;\begin{document}&#10;&#10;&#10;$(1\times n)\cdot (n\times 1)=1\times 1$&#10;\end{document}"/>
  <p:tag name="IGUANATEXSIZE" val="25"/>
  <p:tag name="IGUANATEXCURSOR" val="1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049.869"/>
  <p:tag name="LATEXADDIN" val="\documentclass{article}&#10;\usepackage{amsmath}&#10;\usepackage{amssymb}&#10;\usepackage{amsthm}&#10;\usepackage{xcolor}&#10;\pagestyle{empty}&#10;\begin{document}&#10;&#10;&#10;$=a_{1}b_{1}+\cdots+a_{n}b_{n}$&#10;\end{document}"/>
  <p:tag name="IGUANATEXSIZE" val="28"/>
  <p:tag name="IGUANATEXCURSOR" val="1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32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2 &amp; 3\\&#10;4 &amp; 5 &amp; 6&#10;\end{array}\right)&#10;\in \mathbb{C}^{2\times 3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38"/>
  <p:tag name="OUTPUTDPI" val="1200"/>
  <p:tag name="LATEXADDIN" val="\documentclass{article}&#10;\usepackage{amsmath}&#10;\usepackage{amssymb}&#10;\usepackage{amsthm}&#10;\usepackage{xcolor}&#10;\pagestyle{empty}&#10;\begin{document}&#10;&#10;&#10;$(AB)_{i,j}=\sum_{k=1}^{\textcolor{blue}{n}}A_{i,k}B_{k,j}&#10;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2056.5"/>
  <p:tag name="OUTPUTDPI" val="1200"/>
  <p:tag name="LATEXADDIN" val="\documentclass{article}&#10;\usepackage{amsmath}&#10;\usepackage{amssymb}&#10;\usepackage{amsthm}&#10;\usepackage{xcolor}&#10;\pagestyle{empty}&#10;\begin{document}&#10;&#10;&#10;$&#10;=A_{i,1}B_{1,j}+A_{i,2}B_{2,j}+\cdots +A_{i,n}B_{n,j}&#10;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463.817"/>
  <p:tag name="LATEXADDIN" val="\documentclass{article}&#10;\usepackage{amsmath}&#10;\usepackage{amssymb}&#10;\usepackage{amsthm}&#10;\usepackage{xcolor}&#10;\pagestyle{empty}&#10;\begin{document}&#10;&#10;&#10;$&#10;\left(\begin{array}{cccc}&#10;\\&#10;A_{i,1} &amp; A_{i,2} &amp; \cdots &amp; A_{i,n}\\&#10;\\&#10;\end{array}\right)&#10;$&#10;\end{document}"/>
  <p:tag name="IGUANATEXSIZE" val="28"/>
  <p:tag name="IGUANATEXCURSOR" val="2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.916"/>
  <p:tag name="ORIGINALWIDTH" val="632.9208"/>
  <p:tag name="LATEXADDIN" val="\documentclass{article}&#10;\usepackage{amsmath}&#10;\usepackage{amssymb}&#10;\usepackage{amsthm}&#10;\usepackage{xcolor}&#10;\pagestyle{empty}&#10;\begin{document}&#10;&#10;&#10;$&#10;\left(\begin{array}{ccc}&#10; &amp; B_{1,j}\\&#10; &amp; B_{2,j}\\&#10; &amp; \vdots\\&#10; &amp; B_{n,j}&#10;\end{array}\right)&#10;$&#10;\end{document}"/>
  <p:tag name="IGUANATEXSIZE" val="28"/>
  <p:tag name="IGUANATEXCURSOR" val="2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76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23\\&#10;4 &amp; 5 \\&#10;-\pi &amp; 2.3&#10;\end{array}\right)&#10;\in \mathbb{R}^{3\times 2}&#10;$&#10;\end{document}"/>
  <p:tag name="IGUANATEXSIZE" val="33"/>
  <p:tag name="IGUANATEXCURSOR" val="242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581.1773"/>
  <p:tag name="LATEXADDIN" val="\documentclass{article}&#10;\usepackage{amsmath}&#10;\usepackage{amssymb}&#10;\usepackage{amsthm}&#10;\usepackage{xcolor}&#10;\pagestyle{empty}&#10;\begin{document}&#10;&#10;&#10;$&#10;\left(\begin{array}{ccc}&#10;&amp;&amp;\\&#10;&amp; \bullet &amp; \\&#10;&amp;&amp;\\&#10;\end{array}\right)&#10;$&#10;\end{document}"/>
  <p:tag name="IGUANATEXSIZE" val="28"/>
  <p:tag name="IGUANATEXCURSOR" val="1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08.9613"/>
  <p:tag name="LATEXADDIN" val="\documentclass{article}&#10;\usepackage{amsmath}&#10;\usepackage{amssymb}&#10;\usepackage{amsthm}&#10;\usepackage{xcolor}&#10;\pagestyle{empty}&#10;\begin{document}&#10;&#10;&#10;$R_i(A)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320.9598"/>
  <p:tag name="LATEXADDIN" val="\documentclass{article}&#10;\usepackage{amsmath}&#10;\usepackage{amssymb}&#10;\usepackage{amsthm}&#10;\usepackage{xcolor}&#10;\pagestyle{empty}&#10;\begin{document}&#10;&#10;&#10;$C_j(B)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381.7023"/>
  <p:tag name="LATEXADDIN" val="\documentclass{article}&#10;\usepackage{amsmath}&#10;\usepackage{amssymb}&#10;\usepackage{amsthm}&#10;\usepackage{xcolor}&#10;\pagestyle{empty}&#10;\begin{document}&#10;&#10;&#10;$(AB)_{i,j}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38"/>
  <p:tag name="OUTPUTDPI" val="1200"/>
  <p:tag name="LATEXADDIN" val="\documentclass{article}&#10;\usepackage{amsmath}&#10;\usepackage{amssymb}&#10;\usepackage{amsthm}&#10;\usepackage{xcolor}&#10;\pagestyle{empty}&#10;\begin{document}&#10;&#10;&#10;$(AB)_{i,j}=\sum_{k=1}^{\textcolor{blue}{n}}A_{i,k}B_{k,j}&#10;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2056.5"/>
  <p:tag name="OUTPUTDPI" val="1200"/>
  <p:tag name="LATEXADDIN" val="\documentclass{article}&#10;\usepackage{amsmath}&#10;\usepackage{amssymb}&#10;\usepackage{amsthm}&#10;\usepackage[dvipsnames]{xcolor}&#10;\pagestyle{empty}&#10;\begin{document}&#10;&#10;&#10;$&#10;=\textcolor{OliveGreen}{A_{i,1}B_{1,j}} +A_{i,2}B_{2,j}+\cdots +A_{i,n}B_{n,j}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64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0 &amp; 0\\&#10;0 &amp; 1&amp; 0\\&#10;0 &amp; 0 &amp; 1&#10;\end{array}\right)\in \mathbb{Q}^{3\times 3}&#10;$&#10;\end{document}"/>
  <p:tag name="IGUANATEXSIZE" val="33"/>
  <p:tag name="IGUANATEXCURSOR" val="234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6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\negmedspace* &amp; * &amp; \cdots &amp; *\\&#10;\\&#10;\end{array}\right)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8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&amp;&amp;\\&#10;&amp; \bullet &amp; \\&#10;&amp;&amp;\\&#10;\end{array}\right)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017.623"/>
  <p:tag name="LATEXADDIN" val="\documentclass{article}&#10;\usepackage{amsmath}&#10;\usepackage{amssymb}&#10;\usepackage{amsthm}&#10;\usepackage{xcolor}&#10;\pagestyle{empty}&#10;\begin{document}&#10;&#10;&#10;$A=&#10;\left(\begin{array}{cc}&#10;1 &amp; -3\\&#10;4 &amp; 5 \\&#10;-\pi &amp; 2.3&#10;\end{array}\right)&#10;$&#10;\end{document}"/>
  <p:tag name="IGUANATEXSIZE" val="28"/>
  <p:tag name="IGUANATEXCURSOR" val="1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38"/>
  <p:tag name="OUTPUTDPI" val="1200"/>
  <p:tag name="LATEXADDIN" val="\documentclass{article}&#10;\usepackage{amsmath}&#10;\usepackage{amssymb}&#10;\usepackage{amsthm}&#10;\usepackage{xcolor}&#10;\pagestyle{empty}&#10;\begin{document}&#10;&#10;&#10;$(AB)_{i,j}=\sum_{k=1}^{\textcolor{blue}{n}}A_{i,k}B_{k,j}&#10;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2056.5"/>
  <p:tag name="OUTPUTDPI" val="1200"/>
  <p:tag name="LATEXADDIN" val="\documentclass{article}&#10;\usepackage{amsmath}&#10;\usepackage{amssymb}&#10;\usepackage{amsthm}&#10;\usepackage[dvipsnames]{xcolor}&#10;\pagestyle{empty}&#10;\begin{document}&#10;&#10;&#10;$&#10;=A_{i,1}B_{1,j}+\textcolor{OliveGreen}{A_{i,2}B_{2,j}} +\cdots +A_{i,n}B_{n,j}&#10;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6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\negmedspace* &amp; * &amp; \cdots &amp; *\\&#10;\\&#10;\end{array}\right)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191.976"/>
  <p:tag name="LATEXADDIN" val="\documentclass{article}&#10;\usepackage{amsmath}&#10;\usepackage{amssymb}&#10;\usepackage{amsthm}&#10;\usepackage{xcolor}&#10;\pagestyle{empty}&#10;\begin{document}&#10;&#10;&#10;$A_{i,j}$&#10;\end{document}"/>
  <p:tag name="IGUANATEXSIZE" val="28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8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&amp;&amp;\\&#10;&amp; \bullet &amp; \\&#10;&amp;&amp;\\&#10;\end{array}\right)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38"/>
  <p:tag name="OUTPUTDPI" val="1200"/>
  <p:tag name="LATEXADDIN" val="\documentclass{article}&#10;\usepackage{amsmath}&#10;\usepackage{amssymb}&#10;\usepackage{amsthm}&#10;\usepackage{xcolor}&#10;\pagestyle{empty}&#10;\begin{document}&#10;&#10;&#10;$(AB)_{i,j}=\sum_{k=1}^{\textcolor{blue}{n}}A_{i,k}B_{k,j}&#10;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2056.5"/>
  <p:tag name="OUTPUTDPI" val="1200"/>
  <p:tag name="LATEXADDIN" val="\documentclass{article}&#10;\usepackage{amsmath}&#10;\usepackage{amssymb}&#10;\usepackage{amsthm}&#10;\usepackage[dvipsnames]{xcolor}&#10;\pagestyle{empty}&#10;\begin{document}&#10;&#10;&#10;$&#10;=A_{i,1}B_{1,j}+A_{i,2}B_{2,j} +\cdots +\textcolor{OliveGreen}{A_{i,n}B_{n,j}}&#10;$&#10;\end{document}"/>
  <p:tag name="IGUANATEXSIZE" val="33"/>
  <p:tag name="IGUANATEXCURSOR" val="234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usepackage{amssymb}&#10;\usepackage{amsthm}&#10;\usepackage{xcolor}&#10;\pagestyle{empty}&#10;\begin{document}&#10;&#10;&#10;$i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6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\negmedspace* &amp; * &amp; \cdots &amp; *\\&#10;\\&#10;\end{array}\right)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8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&amp;&amp;\\&#10;&amp; \bullet &amp; \\&#10;&amp;&amp;\\&#10;\end{array}\right)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usepackage{amssymb}&#10;\usepackage{amsthm}&#10;\usepackage{xcolor}&#10;\pagestyle{empty}&#10;\begin{document}&#10;&#10;&#10;$j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603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&amp; \\&#10;&amp; \\&#10; &amp; &#10;\end{array}\right)_{3\times2}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44.4319"/>
  <p:tag name="LATEXADDIN" val="\documentclass{article}&#10;\usepackage{amsmath}&#10;\usepackage{amssymb}&#10;\usepackage{amsthm}&#10;\usepackage{xcolor}&#10;\pagestyle{empty}&#10;\begin{document}&#10;&#10;&#10;$A_{1,2}=-3$&#10;\end{document}"/>
  <p:tag name="IGUANATEXSIZE" val="28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727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*&amp;* \\&#10;*&amp; *\\&#10; ?&amp; * &#10;\end{array}\right)_{3\times2}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177"/>
  <p:tag name="OUTPUTDPI" val="1200"/>
  <p:tag name="LATEXADDIN" val="\documentclass{article}&#10;\usepackage{amsmath}&#10;\usepackage{amssymb}&#10;\usepackage{amsthm}&#10;\usepackage{xcolor}&#10;\pagestyle{empty}&#10;\begin{document}&#10;&#10;&#10;$&#10;? = 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\textcolor{red}{3} &amp; -7&#10;\end{array}\right)&#10;\left(\begin{array}{cc}&#10;\textcolor{red}{-1} &amp; 1\\&#10;1 &amp; 2&#10;\end{array}\right)&#10;=&#10;$&#10;\end{document}"/>
  <p:tag name="IGUANATEXSIZE" val="33"/>
  <p:tag name="IGUANATEXCURSOR" val="267"/>
  <p:tag name="TRANSPARENCY" val="True"/>
  <p:tag name="FILENAME" val=""/>
  <p:tag name="INPUTTYPE" val="0"/>
  <p:tag name="LATEXENGINEID" val="0"/>
  <p:tag name="TEMPFOLDER" val="c:\temp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727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*&amp;* \\&#10;*&amp; *\\&#10; ?&amp; * &#10;\end{array}\right)_{3\times2}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69"/>
  <p:tag name="OUTPUTDPI" val="1200"/>
  <p:tag name="LATEXADDIN" val="\documentclass{article}&#10;\usepackage{amsmath}&#10;\usepackage{amssymb}&#10;\usepackage{amsthm}&#10;\usepackage{xcolor}&#10;\pagestyle{empty}&#10;\begin{document}&#10;&#10;&#10;$&#10;? = \textcolor{red}{3\cdot (-1)} + (-7)\cdot 1 = -10&#10;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44.4319"/>
  <p:tag name="LATEXADDIN" val="\documentclass{article}&#10;\usepackage{amsmath}&#10;\usepackage{amssymb}&#10;\usepackage{amsthm}&#10;\usepackage{xcolor}&#10;\pagestyle{empty}&#10;\begin{document}&#10;&#10;&#10;$A_{3,2}=2.3$&#10;\end{document}"/>
  <p:tag name="IGUANATEXSIZE" val="28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\textcolor{red}{-7}&#10;\end{array}\right)&#10;\left(\begin{array}{cc}&#10;-1 &amp; 1\\&#10;\textcolor{red}{1} &amp; 2&#10;\end{array}\right)&#10;=&#10;$&#10;\end{document}"/>
  <p:tag name="IGUANATEXSIZE" val="33"/>
  <p:tag name="IGUANATEXCURSOR" val="279"/>
  <p:tag name="TRANSPARENCY" val="True"/>
  <p:tag name="FILENAME" val=""/>
  <p:tag name="INPUTTYPE" val="0"/>
  <p:tag name="LATEXENGINEID" val="0"/>
  <p:tag name="TEMPFOLDER" val="c:\temp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727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*&amp;* \\&#10;*&amp; *\\&#10; ?&amp; * &#10;\end{array}\right)_{3\times2}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69"/>
  <p:tag name="OUTPUTDPI" val="1200"/>
  <p:tag name="LATEXADDIN" val="\documentclass{article}&#10;\usepackage{amsmath}&#10;\usepackage{amssymb}&#10;\usepackage{amsthm}&#10;\usepackage{xcolor}&#10;\pagestyle{empty}&#10;\begin{document}&#10;&#10;&#10;$&#10;? = 3\cdot (-1) + \textcolor{red}{(-7)\cdot 1} = -10&#10;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886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*&amp;* \\&#10;*&amp; *\\&#10; -10&amp; * &#10;\end{array}\right)_{3\times2}&#10;$&#10;\end{document}"/>
  <p:tag name="IGUANATEXSIZE" val="33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58.6802"/>
  <p:tag name="LATEXADDIN" val="\documentclass{article}&#10;\usepackage{amsmath}&#10;\usepackage{amssymb}&#10;\usepackage{amsthm}&#10;\usepackage{xcolor}&#10;\pagestyle{empty}&#10;\begin{document}&#10;&#10;&#10;$A_{3,1}=-\pi$&#10;\end{document}"/>
  <p:tag name="IGUANATEXSIZE" val="28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6.6929"/>
  <p:tag name="ORIGINALWIDTH" val="886.3892"/>
  <p:tag name="LATEXADDIN" val="\documentclass{article}&#10;\usepackage{amsmath}&#10;\usepackage{amssymb}&#10;\usepackage{amsthm}&#10;\usepackage{xcolor}&#10;\pagestyle{empty}&#10;\begin{document}&#10;&#10;&#10;$&#10;\left(\begin{array}{cc}&#10; *&amp;* \\&#10;*&amp; *\\&#10; -10&amp; ? &#10;\end{array}\right)_{3\times2}&#10;$&#10;\end{document}"/>
  <p:tag name="IGUANATEXSIZE" val="33"/>
  <p:tag name="IGUANATEXCURSOR" val="1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177"/>
  <p:tag name="OUTPUTDPI" val="1200"/>
  <p:tag name="LATEXADDIN" val="\documentclass{article}&#10;\usepackage{amsmath}&#10;\usepackage{amssymb}&#10;\usepackage{amsthm}&#10;\usepackage{xcolor}&#10;\pagestyle{empty}&#10;\begin{document}&#10;&#10;&#10;$&#10;? = 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94.6382"/>
  <p:tag name="LATEXADDIN" val="\documentclass{article}&#10;\usepackage{amsmath}&#10;\usepackage{amssymb}&#10;\usepackage{amsthm}&#10;\usepackage{xcolor}&#10;\pagestyle{empty}&#10;\begin{document}&#10;&#10;&#10;$&#10;3\cdot 1+(-7)\cdot 2=&#10;$&#10;\end{document}"/>
  <p:tag name="IGUANATEXSIZE" val="33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201.7248"/>
  <p:tag name="LATEXADDIN" val="\documentclass{article}&#10;\usepackage{amsmath}&#10;\usepackage{amssymb}&#10;\usepackage{amsthm}&#10;\usepackage{xcolor}&#10;\pagestyle{empty}&#10;\begin{document}&#10;&#10;&#10;$&#10;-11&#10;$&#10;\end{document}"/>
  <p:tag name="IGUANATEXSIZE" val="33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239.25"/>
  <p:tag name="OUTPUTDPI" val="1200"/>
  <p:tag name="LATEXADDIN" val="\documentclass{article}&#10;\usepackage{amsmath}&#10;\usepackage{amssymb}&#10;\usepackage{amsthm}&#10;\usepackage{xcolor}&#10;\pagestyle{empty}&#10;\begin{document}&#10;&#10;&#10;$A,B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6.6929"/>
  <p:tag name="ORIGINALWIDTH" val="1045.369"/>
  <p:tag name="LATEXADDIN" val="\documentclass{article}&#10;\usepackage{amsmath}&#10;\usepackage{amssymb}&#10;\usepackage{amsthm}&#10;\usepackage{xcolor}&#10;\pagestyle{empty}&#10;\begin{document}&#10;&#10;&#10;$&#10;\left(\begin{array}{cc}&#10; *&amp;* \\&#10;*&amp; ?\\&#10; -10&amp; -11 &#10;\end{array}\right)_{3\times2}&#10;$&#10;\end{document}"/>
  <p:tag name="IGUANATEXSIZE" val="33"/>
  <p:tag name="IGUANATEXCURSOR" val="1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177"/>
  <p:tag name="OUTPUTDPI" val="1200"/>
  <p:tag name="LATEXADDIN" val="\documentclass{article}&#10;\usepackage{amsmath}&#10;\usepackage{amssymb}&#10;\usepackage{amsthm}&#10;\usepackage{xcolor}&#10;\pagestyle{empty}&#10;\begin{document}&#10;&#10;&#10;$&#10;? = 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87.1392"/>
  <p:tag name="LATEXADDIN" val="\documentclass{article}&#10;\usepackage{amsmath}&#10;\usepackage{amssymb}&#10;\usepackage{amsthm}&#10;\usepackage{xcolor}&#10;\pagestyle{empty}&#10;\begin{document}&#10;&#10;&#10;$&#10;(-2)\cdot 1+3\cdot 2=&#10;$&#10;\end{document}"/>
  <p:tag name="IGUANATEXSIZE" val="33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56.24299"/>
  <p:tag name="LATEXADDIN" val="\documentclass{article}&#10;\usepackage{amsmath}&#10;\usepackage{amssymb}&#10;\usepackage{amsthm}&#10;\usepackage{xcolor}&#10;\pagestyle{empty}&#10;\begin{document}&#10;&#10;&#10;$&#10;4&#10;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6.6929"/>
  <p:tag name="ORIGINALWIDTH" val="1045.369"/>
  <p:tag name="LATEXADDIN" val="\documentclass{article}&#10;\usepackage{amsmath}&#10;\usepackage{amssymb}&#10;\usepackage{amsthm}&#10;\usepackage{xcolor}&#10;\pagestyle{empty}&#10;\begin{document}&#10;&#10;&#10;$&#10;\left(\begin{array}{cc}&#10; *&amp;? \\&#10;*&amp; 4\\&#10; -10&amp; -11 &#10;\end{array}\right)_{3\times2}&#10;$&#10;\end{document}"/>
  <p:tag name="IGUANATEXSIZE" val="33"/>
  <p:tag name="IGUANATEXCURSOR" val="1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02.75"/>
  <p:tag name="OUTPUTDPI" val="1200"/>
  <p:tag name="LATEXADDIN" val="\documentclass{article}&#10;\usepackage{amsmath}&#10;\usepackage{amssymb}&#10;\usepackage{amsthm}&#10;\usepackage{xcolor}&#10;\pagestyle{empty}&#10;\begin{document}&#10;&#10;&#10;$m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177"/>
  <p:tag name="OUTPUTDPI" val="1200"/>
  <p:tag name="LATEXADDIN" val="\documentclass{article}&#10;\usepackage{amsmath}&#10;\usepackage{amssymb}&#10;\usepackage{amsthm}&#10;\usepackage{xcolor}&#10;\pagestyle{empty}&#10;\begin{document}&#10;&#10;&#10;$&#10;? = 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.73827"/>
  <p:tag name="ORIGINALWIDTH" val="695.1631"/>
  <p:tag name="LATEXADDIN" val="\documentclass{article}&#10;\usepackage{amsmath}&#10;\usepackage{amssymb}&#10;\usepackage{amsthm}&#10;\usepackage{xcolor}&#10;\pagestyle{empty}&#10;\begin{document}&#10;&#10;&#10;$&#10;1\cdot 1+5\cdot 2=&#10;$&#10;\end{document}"/>
  <p:tag name="IGUANATEXSIZE" val="33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104.237"/>
  <p:tag name="LATEXADDIN" val="\documentclass{article}&#10;\usepackage{amsmath}&#10;\usepackage{amssymb}&#10;\usepackage{amsthm}&#10;\usepackage{xcolor}&#10;\pagestyle{empty}&#10;\begin{document}&#10;&#10;&#10;$&#10;11&#10;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6.6929"/>
  <p:tag name="ORIGINALWIDTH" val="1045.369"/>
  <p:tag name="LATEXADDIN" val="\documentclass{article}&#10;\usepackage{amsmath}&#10;\usepackage{amssymb}&#10;\usepackage{amsthm}&#10;\usepackage{xcolor}&#10;\pagestyle{empty}&#10;\begin{document}&#10;&#10;&#10;$&#10;\left(\begin{array}{cc}&#10; *&amp;11 \\&#10;*&amp; 4\\&#10; -10&amp; -11 &#10;\end{array}\right)_{3\times2}&#10;$&#10;\end{document}"/>
  <p:tag name="IGUANATEXSIZE" val="33"/>
  <p:tag name="IGUANATEXCURSOR" val="1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97.48779"/>
  <p:tag name="LATEXADDIN" val="\documentclass{article}&#10;\usepackage{amsmath}&#10;\usepackage{amssymb}&#10;\usepackage{amsthm}&#10;\usepackage{xcolor}&#10;\pagestyle{empty}&#10;\begin{document}&#10;&#10;&#10;$n,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6.6929"/>
  <p:tag name="ORIGINALWIDTH" val="1045.369"/>
  <p:tag name="LATEXADDIN" val="\documentclass{article}&#10;\usepackage{amsmath}&#10;\usepackage{amssymb}&#10;\usepackage{amsthm}&#10;\usepackage{xcolor}&#10;\pagestyle{empty}&#10;\begin{document}&#10;&#10;&#10;$&#10;\left(\begin{array}{cc}&#10; 4&amp;11 \\&#10;5&amp; 4\\&#10; -10&amp; -11 &#10;\end{array}\right)_{3\times2}&#10;$&#10;\end{document}"/>
  <p:tag name="IGUANATEXSIZE" val="33"/>
  <p:tag name="IGUANATEXCURSOR" val="1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6.6929"/>
  <p:tag name="ORIGINALWIDTH" val="1045.369"/>
  <p:tag name="LATEXADDIN" val="\documentclass{article}&#10;\usepackage{amsmath}&#10;\usepackage{amssymb}&#10;\usepackage{amsthm}&#10;\usepackage{xcolor}&#10;\pagestyle{empty}&#10;\begin{document}&#10;&#10;&#10;$&#10;\left(\begin{array}{cc}&#10; 4&amp;11 \\&#10;5&amp; 4\\&#10; -10&amp; -11 &#10;\end{array}\right)_{3\times2}&#10;$&#10;\end{document}"/>
  <p:tag name="IGUANATEXSIZE" val="33"/>
  <p:tag name="IGUANATEXCURSOR" val="1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786.6517"/>
  <p:tag name="LATEXADDIN" val="\documentclass{article}&#10;\usepackage{amsmath}&#10;\usepackage{amssymb}&#10;\usepackage{amsthm}&#10;\usepackage{xcolor}&#10;\pagestyle{empty}&#10;\begin{document}&#10;&#10;&#10;$&#10;A=\left(\begin{array}{cc}&#10;1 &amp; 0\\&#10;0 &amp; 0&#10;\end{array}\right)&#10;$&#10;\end{document}"/>
  <p:tag name="IGUANATEXSIZE" val="33"/>
  <p:tag name="IGUANATEXCURSOR" val="2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793.4008"/>
  <p:tag name="LATEXADDIN" val="\documentclass{article}&#10;\usepackage{amsmath}&#10;\usepackage{amssymb}&#10;\usepackage{amsthm}&#10;\usepackage{xcolor}&#10;\pagestyle{empty}&#10;\begin{document}&#10;&#10;&#10;$&#10;B=\left(\begin{array}{cc}&#10;0 &amp; 1\\&#10;0 &amp; 0&#10;\end{array}\right)&#10;$&#10;\end{document}"/>
  <p:tag name="IGUANATEXSIZE" val="33"/>
  <p:tag name="IGUANATEXCURSOR" val="2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698.25"/>
  <p:tag name="OUTPUTDPI" val="1200"/>
  <p:tag name="LATEXADDIN" val="\documentclass{article}&#10;\usepackage{amsmath}&#10;\usepackage{amssymb}&#10;\usepackage{amsthm}&#10;\usepackage{xcolor}&#10;\pagestyle{empty}&#10;\begin{document}&#10;&#10;&#10;$A,B\in\mathbb{F}^{m\times n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614.548"/>
  <p:tag name="LATEXADDIN" val="\documentclass{article}&#10;\usepackage{amsmath}&#10;\usepackage{amssymb}&#10;\usepackage{amsthm}&#10;\usepackage{xcolor}&#10;\pagestyle{empty}&#10;\begin{document}&#10;&#10;&#10;$BA=\left(\begin{array}{cc}&#10;0 &amp; 1\\&#10;0 &amp; 0&#10;\end{array}\right)\left(\begin{array}{cc}&#10;1 &amp; 0\\&#10;0 &amp; 0&#10;\end{array}\right)=$&#10;\end{document}"/>
  <p:tag name="IGUANATEXSIZE" val="33"/>
  <p:tag name="IGUANATEXCURSOR" val="2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187.477"/>
  <p:tag name="LATEXADDIN" val="\documentclass{article}&#10;\usepackage{amsmath}&#10;\usepackage{amssymb}&#10;\usepackage{amsthm}&#10;\usepackage{xcolor}&#10;\pagestyle{empty}&#10;\begin{document}&#10;&#10;&#10;$AB=\left(\begin{array}{cc}&#10;1 &amp; 0\\&#10;0 &amp; 0&#10;\end{array}\right)\left(\begin{array}{cc}&#10;0 &amp; 1\\&#10;0 &amp; 0&#10;\end{array}\right)=\left(\begin{array}{cc}&#10;0 &amp; 1\\&#10;0 &amp; 0&#10;\end{array}\right)$&#10;\end{document}"/>
  <p:tag name="IGUANATEXSIZE" val="33"/>
  <p:tag name="IGUANATEXCURSOR" val="3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83.23961"/>
  <p:tag name="LATEXADDIN" val="\documentclass{article}&#10;\usepackage{amsmath}&#10;\usepackage{amssymb}&#10;\usepackage{amsthm}&#10;\usepackage{xcolor}&#10;\pagestyle{empty}&#10;\begin{document}&#10;&#10;&#10;$\neq$&#10;\end{document}"/>
  <p:tag name="IGUANATEXSIZE" val="3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505.4369"/>
  <p:tag name="LATEXADDIN" val="\documentclass{article}&#10;\usepackage{amsmath}&#10;\usepackage{amssymb}&#10;\usepackage{amsthm}&#10;\usepackage{xcolor}&#10;\pagestyle{empty}&#10;\begin{document}&#10;&#10;&#10;$\left(\begin{array}{cc}&#10;0 &amp; 0\\&#10;0 &amp; 0&#10;\end{array}\right)$&#10;\end{document}"/>
  <p:tag name="IGUANATEXSIZE" val="33"/>
  <p:tag name="IGUANATEXCURSOR" val="2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169.854"/>
  <p:tag name="LATEXADDIN" val="\documentclass{article}&#10;\usepackage{amsmath}&#10;\usepackage{amssymb}&#10;\usepackage{amsthm}&#10;\usepackage{xcolor}&#10;\pagestyle{empty}&#10;\begin{document}&#10;&#10;&#10;$\left(\begin{array}{cccc}&#10;| &amp; | &amp;  &amp; |\\&#10;v_{1} &amp; v_{2} &amp; \cdots &amp; v_{n}\\&#10;| &amp; | &amp;  &amp; |&#10;\end{array}\right)$&#10;\end{document}"/>
  <p:tag name="IGUANATEXSIZE" val="28"/>
  <p:tag name="IGUANATEXCURSOR" val="2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1540.307"/>
  <p:tag name="LATEXADDIN" val="\documentclass{article}&#10;\usepackage{amsmath}&#10;\usepackage{amssymb}&#10;\usepackage{amsthm}&#10;\usepackage{xcolor}&#10;\pagestyle{empty}&#10;\begin{document}&#10;&#10;&#10;$Ax=x_1v_1+x_2v_2+\cdots x_nv_n$&#10;\end{document}"/>
  <p:tag name="IGUANATEXSIZE" val="28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.916"/>
  <p:tag name="ORIGINALWIDTH" val="409.4488"/>
  <p:tag name="LATEXADDIN" val="\documentclass{article}&#10;\usepackage{amsmath}&#10;\usepackage{amssymb}&#10;\usepackage{amsthm}&#10;\usepackage{xcolor}&#10;\pagestyle{empty}&#10;\begin{document}&#10;&#10;&#10;$\left(\begin{array}{c}&#10;x_{1}\\&#10;x_2\\&#10;\vdots\\&#10;x_{n}&#10;\end{array}\right)$&#10;\end{document}"/>
  <p:tag name="IGUANATEXSIZE" val="25"/>
  <p:tag name="IGUANATEXCURSOR" val="1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1337.833"/>
  <p:tag name="LATEXADDIN" val="\documentclass{article}&#10;\usepackage{amsmath}&#10;\usepackage{amssymb}&#10;\usepackage{amsthm}&#10;\usepackage{xcolor}&#10;\pagestyle{empty}&#10;\begin{document}&#10;&#10;&#10;$=x_1v_1+x_2v_2+\cdots x_nv_n$&#10;\end{document}"/>
  <p:tag name="IGUANATEXSIZE" val="28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388.826"/>
  <p:tag name="LATEXADDIN" val="\documentclass{article}&#10;\usepackage{amsmath}&#10;\usepackage{amssymb}&#10;\usepackage{amsthm}&#10;\usepackage{xcolor}&#10;\pagestyle{empty}&#10;\begin{document}&#10;&#10;&#10;$\left(\begin{array}{ccc}&#10;1 &amp; 2 &amp; 3\\&#10;4 &amp; 5 &amp; 6\\&#10;7 &amp; 8 &amp; 9&#10;\end{array}\right)\left(\begin{array}{c}&#10;-1\\&#10;0\\&#10;1&#10;\end{array}\right)=$&#10;\end{document}"/>
  <p:tag name="IGUANATEXSIZE" val="28"/>
  <p:tag name="IGUANATEXCURSOR" val="2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284.25"/>
  <p:tag name="OUTPUTDPI" val="1200"/>
  <p:tag name="LATEXADDIN" val="\documentclass{article}&#10;\usepackage{amsmath}&#10;\usepackage{amssymb}&#10;\usepackage{amsthm}&#10;\usepackage{xcolor}&#10;\pagestyle{empty}&#10;\begin{document}&#10;&#10;&#10;$&#10;\forall i,j: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754.4056"/>
  <p:tag name="LATEXADDIN" val="\documentclass{article}&#10;\usepackage{amsmath}&#10;\usepackage{amssymb}&#10;\usepackage{amsthm}&#10;\usepackage{xcolor}&#10;\pagestyle{empty}&#10;\begin{document}&#10;&#10;&#10;$-1\cdot \left(\begin{array}{c}&#10;1 \\&#10;4 \\&#10;7 &#10;\end{array}\right)+$&#10;\end{document}"/>
  <p:tag name="IGUANATEXSIZE" val="28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662.9172"/>
  <p:tag name="LATEXADDIN" val="\documentclass{article}&#10;\usepackage{amsmath}&#10;\usepackage{amssymb}&#10;\usepackage{amsthm}&#10;\usepackage{xcolor}&#10;\pagestyle{empty}&#10;\begin{document}&#10;&#10;&#10;$0\cdot \left(\begin{array}{c}&#10;2 \\&#10;5 \\&#10;8 &#10;\end{array}\right)+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509.9362"/>
  <p:tag name="LATEXADDIN" val="\documentclass{article}&#10;\usepackage{amsmath}&#10;\usepackage{amssymb}&#10;\usepackage{amsthm}&#10;\usepackage{xcolor}&#10;\pagestyle{empty}&#10;\begin{document}&#10;&#10;&#10;$1\cdot \left(\begin{array}{c}&#10;3 \\&#10;6 \\&#10;9 &#10;\end{array}\right)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493.4384"/>
  <p:tag name="LATEXADDIN" val="\documentclass{article}&#10;\usepackage{amsmath}&#10;\usepackage{amssymb}&#10;\usepackage{amsthm}&#10;\usepackage{xcolor}&#10;\pagestyle{empty}&#10;\begin{document}&#10;&#10;&#10;$= \left(\begin{array}{c}&#10;2 \\&#10;2 \\&#10;2&#10;\end{array}\right)$&#10;\end{document}"/>
  <p:tag name="IGUANATEXSIZE" val="28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575.553"/>
  <p:tag name="LATEXADDIN" val="\documentclass{article}&#10;\usepackage{amsmath}&#10;\usepackage{amssymb}&#10;\usepackage{amsthm}&#10;\usepackage{xcolor}&#10;\pagestyle{empty}&#10;\begin{document}&#10;&#10;&#10;$\left(\begin{array}{cccc}&#10;1 &amp; 2 &amp; 3 &amp; 1\\&#10;4 &amp; 5 &amp; 6 &amp; 0\\&#10;7 &amp; 8 &amp; 9 &amp; -3\\&#10;5 &amp; 3 &amp; 3 &amp; 2&#10;\end{array}\right)\left(\begin{array}{c}&#10;1\\&#10;0\\&#10;0\\&#10;0&#10;\end{array}\right)=$&#10;\end{document}"/>
  <p:tag name="IGUANATEXSIZE" val="22"/>
  <p:tag name="IGUANATEXCURSOR" val="3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332.2085"/>
  <p:tag name="LATEXADDIN" val="\documentclass{article}&#10;\usepackage{amsmath}&#10;\usepackage{amssymb}&#10;\usepackage{amsthm}&#10;\usepackage{xcolor}&#10;\pagestyle{empty}&#10;\begin{document}&#10;&#10;&#10;$\left(\begin{array}{c}&#10;1\\&#10;4\\&#10;7\\&#10;5&#10;\end{array}\right)$&#10;\end{document}"/>
  <p:tag name="IGUANATEXSIZE" val="22"/>
  <p:tag name="IGUANATEXCURSOR" val="1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894.638"/>
  <p:tag name="LATEXADDIN" val="\documentclass{article}&#10;\usepackage{amsmath}&#10;\usepackage{amssymb}&#10;\usepackage{amsthm}&#10;\usepackage{xcolor}&#10;\pagestyle{empty}&#10;\begin{document}&#10;&#10;&#10;$1\cdot\left(\begin{array}{c}&#10;1\\&#10;4\\&#10;7\\&#10;5&#10;\end{array}\right)+&#10;0\cdot\left(\begin{array}{c}&#10;2\\&#10;5\\&#10;8\\&#10;3&#10;\end{array}\right)+&#10;0\cdot\left(\begin{array}{c}&#10;3\\&#10;6\\&#10;9\\&#10;3&#10;\end{array}\right)+&#10;0\cdot\left(\begin{array}{c}&#10;1\\&#10;0\\&#10;-3\\&#10;2&#10;\end{array}\right)=&#10;$&#10;\end{document}"/>
  <p:tag name="IGUANATEXSIZE" val="22"/>
  <p:tag name="IGUANATEXCURSOR" val="3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575.553"/>
  <p:tag name="LATEXADDIN" val="\documentclass{article}&#10;\usepackage{amsmath}&#10;\usepackage{amssymb}&#10;\usepackage{amsthm}&#10;\usepackage{xcolor}&#10;\pagestyle{empty}&#10;\begin{document}&#10;&#10;&#10;$\left(\begin{array}{cccc}&#10;1 &amp; 2 &amp; 3 &amp; 1\\&#10;4 &amp; 5 &amp; 6 &amp; 0\\&#10;7 &amp; 8 &amp; 9 &amp; -3\\&#10;5 &amp; 3 &amp; 3 &amp; 2&#10;\end{array}\right)\left(\begin{array}{c}&#10;0\\&#10;0\\&#10;1\\&#10;0&#10;\end{array}\right)=$&#10;\end{document}"/>
  <p:tag name="IGUANATEXSIZE" val="22"/>
  <p:tag name="IGUANATEXCURSOR" val="2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332.2085"/>
  <p:tag name="LATEXADDIN" val="\documentclass{article}&#10;\usepackage{amsmath}&#10;\usepackage{amssymb}&#10;\usepackage{amsthm}&#10;\usepackage{xcolor}&#10;\pagestyle{empty}&#10;\begin{document}&#10;&#10;&#10;$\left(\begin{array}{c}&#10;3\\&#10;6\\&#10;9\\&#10;3&#10;\end{array}\right)$&#10;\end{document}"/>
  <p:tag name="IGUANATEXSIZE" val="22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62.9172"/>
  <p:tag name="LATEXADDIN" val="\documentclass{article}&#10;\usepackage{amsmath}&#10;\usepackage{amssymb}&#10;\usepackage{amsthm}&#10;\usepackage{xcolor}&#10;\pagestyle{empty}&#10;\begin{document}&#10;&#10;&#10;$Ae_i=C_i(A)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570"/>
  <p:tag name="OUTPUTDPI" val="1200"/>
  <p:tag name="LATEXADDIN" val="\documentclass{article}&#10;\usepackage{amsmath}&#10;\usepackage{amssymb}&#10;\usepackage{amsthm}&#10;\usepackage{xcolor}&#10;\pagestyle{empty}&#10;\begin{document}&#10;&#10;&#10;$&#10;A_{i,j}=B_{i,j}&#10;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3.73827"/>
  <p:tag name="LATEXADDIN" val="\documentclass{article}&#10;\usepackage{amsmath}&#10;\usepackage{amssymb}&#10;\usepackage{amsthm}&#10;\usepackage{xcolor}&#10;\pagestyle{empty}&#10;\begin{document}&#10;&#10;&#10;$e_1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97.48779"/>
  <p:tag name="LATEXADDIN" val="\documentclass{article}&#10;\usepackage{amsmath}&#10;\usepackage{amssymb}&#10;\usepackage{amsthm}&#10;\usepackage{xcolor}&#10;\pagestyle{empty}&#10;\begin{document}&#10;&#10;&#10;$e_3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6.8879"/>
  <p:tag name="ORIGINALWIDTH" val="332.2085"/>
  <p:tag name="LATEXADDIN" val="\documentclass{article}&#10;\usepackage{amsmath}&#10;\usepackage{amssymb}&#10;\usepackage{amsthm}&#10;\usepackage{xcolor}&#10;\pagestyle{empty}&#10;\begin{document}&#10;&#10;&#10;$\left(\begin{array}{c}&#10;0\\&#10;\vdots\\&#10;1\\&#10;\vdots\\&#10;0&#10;\end{array}\right)$&#10;\end{document}"/>
  <p:tag name="IGUANATEXSIZE" val="22"/>
  <p:tag name="IGUANATEXCURSOR" val="2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581.552"/>
  <p:tag name="LATEXADDIN" val="\documentclass{article}&#10;\usepackage{amsmath}&#10;\usepackage{amssymb}&#10;\usepackage{amsthm}&#10;\usepackage{xcolor}&#10;\pagestyle{empty}&#10;\begin{document}&#10;&#10;&#10;$xB=x_1u_1+x_2u_2+\cdots x_nu_n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1024.372"/>
  <p:tag name="LATEXADDIN" val="\documentclass{article}&#10;\usepackage{amsmath}&#10;\usepackage{amssymb}&#10;\usepackage{amsthm}&#10;\usepackage{xcolor}&#10;\pagestyle{empty}&#10;\begin{document}&#10;&#10;&#10;$-1\cdot\left(\begin{array}{ccc}&#10;1 &amp; 2 &amp; 3\end{array}\right)+$&#10;\end{document}"/>
  <p:tag name="IGUANATEXSIZE" val="28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932.8834"/>
  <p:tag name="LATEXADDIN" val="\documentclass{article}&#10;\usepackage{amsmath}&#10;\usepackage{amssymb}&#10;\usepackage{amsthm}&#10;\usepackage{xcolor}&#10;\pagestyle{empty}&#10;\begin{document}&#10;&#10;&#10;$0\cdot\left(\begin{array}{ccc}&#10;4 &amp; 5 &amp; 6\end{array}\right)+$&#10;\end{document}"/>
  <p:tag name="IGUANATEXSIZE" val="28"/>
  <p:tag name="IGUANATEXCURSOR" val="2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797.1503"/>
  <p:tag name="LATEXADDIN" val="\documentclass{article}&#10;\usepackage{amsmath}&#10;\usepackage{amssymb}&#10;\usepackage{amsthm}&#10;\usepackage{xcolor}&#10;\pagestyle{empty}&#10;\begin{document}&#10;&#10;&#10;$1\cdot\left(\begin{array}{ccc}&#10;7 &amp; 8 &amp; 9\end{array}\right)$&#10;\end{document}"/>
  <p:tag name="IGUANATEXSIZE" val="28"/>
  <p:tag name="IGUANATEXCURSOR" val="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779.9025"/>
  <p:tag name="LATEXADDIN" val="\documentclass{article}&#10;\usepackage{amsmath}&#10;\usepackage{amssymb}&#10;\usepackage{amsthm}&#10;\usepackage{xcolor}&#10;\pagestyle{empty}&#10;\begin{document}&#10;&#10;&#10;$= \left(\begin{array}{ccc}&#10;6 &amp; 6 &amp; 6\end{array}\right)$&#10;\end{document}"/>
  <p:tag name="IGUANATEXSIZE" val="28"/>
  <p:tag name="IGUANATEXCURSOR" val="1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.916"/>
  <p:tag name="ORIGINALWIDTH" val="3640.795"/>
  <p:tag name="LATEXADDIN" val="\documentclass{article}&#10;\usepackage{amsmath}&#10;\usepackage{amssymb}&#10;\usepackage{amsthm}&#10;\usepackage{xcolor}&#10;\pagestyle{empty}&#10;\begin{document}&#10;&#10;&#10;$\left(\begin{array}{cccc}&#10;x_{1} &amp; x_{2} &amp; \cdots &amp; x_{n}\end{array}\right)\left(\begin{array}{ccc}&#10;- &amp; u_{1} &amp; -\\&#10;- &amp; u_{2} &amp; -\\&#10; &amp; \vdots\\&#10;- &amp; u_{n} &amp; -&#10;\end{array}\right)=x_{1}u_{1}+x_{2}u_{2}+\cdots+x_{n}u_{n}$&#10;\end{document}"/>
  <p:tag name="IGUANATEXSIZE" val="25"/>
  <p:tag name="IGUANATEXCURSOR" val="2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676.041"/>
  <p:tag name="LATEXADDIN" val="\documentclass{article}&#10;\usepackage{amsmath}&#10;\usepackage{amssymb}&#10;\usepackage{amsthm}&#10;\usepackage{xcolor}&#10;\pagestyle{empty}&#10;\begin{document}&#10;&#10;&#10;$\left(\begin{array}{ccc}&#10;-1 &amp; 0 &amp; 1\end{array}\right)\left(\begin{array}{ccc}&#10;1 &amp; 2 &amp; 3\\&#10;4 &amp; 5 &amp; 6\\&#10;7 &amp; 8 &amp; 9&#10;\end{array}\right)=$&#10;\end{document}"/>
  <p:tag name="IGUANATEXSIZE" val="25"/>
  <p:tag name="IGUANATEXCURSOR" val="2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498.313"/>
  <p:tag name="LATEXADDIN" val="\documentclass{article}&#10;\usepackage{amsmath}&#10;\usepackage{amssymb}&#10;\usepackage{amsthm}&#10;\usepackage{xcolor}&#10;\pagestyle{empty}&#10;\begin{document}&#10;&#10;&#10;$\left(\begin{array}{cc}&#10;1 &amp; 2\\&#10;3 &amp; 4&#10;\end{array}\right)=\left(\begin{array}{cc}&#10;1^{2} &amp; 1+1\\&#10;3 &amp; 4&#10;\end{array}\right)$&#10;\end{document}"/>
  <p:tag name="IGUANATEXSIZE" val="25"/>
  <p:tag name="IGUANATEXCURSOR" val="2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67.4166"/>
  <p:tag name="LATEXADDIN" val="\documentclass{article}&#10;\usepackage{amsmath}&#10;\usepackage{amssymb}&#10;\usepackage{amsthm}&#10;\usepackage{xcolor}&#10;\pagestyle{empty}&#10;\begin{document}&#10;&#10;&#10;$e_iA=R_i(A)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275.966"/>
  <p:tag name="LATEXADDIN" val="\documentclass{article}&#10;\usepackage{amsmath}&#10;\usepackage{amssymb}&#10;\usepackage{amsthm}&#10;\usepackage{xcolor}&#10;\pagestyle{empty}&#10;\begin{document}&#10;&#10;&#10;$\left(\begin{array}{ccc}&#10;1 &amp; 0 &amp; 0\end{array}\right)\left(\begin{array}{ccc}&#10;1 &amp; 2 &amp; 3\\&#10;4 &amp; 5 &amp; 6\\&#10;7 &amp; 8 &amp; 9&#10;\end{array}\right)=\left(\begin{array}{ccc}&#10;1 &amp; 2 &amp; 3\end{array}\right)$&#10;\end{document}"/>
  <p:tag name="IGUANATEXSIZE" val="25"/>
  <p:tag name="IGUANATEXCURSOR" val="3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649.419"/>
  <p:tag name="LATEXADDIN" val="\documentclass{article}&#10;\usepackage{amsmath}&#10;\usepackage{amssymb}&#10;\usepackage{amsthm}&#10;\usepackage{xcolor}&#10;\pagestyle{empty}&#10;\begin{document}&#10;&#10;&#10;$\left(\begin{array}{ccc}&#10;1 &amp; 0 &amp; 0\end{array}\right)\left(\begin{array}{cccc}&#10;1 &amp; 2 &amp; 3 &amp; 3\\&#10;4 &amp; 5 &amp; 6 &amp; 4\\&#10;7 &amp; 8 &amp; 9 &amp; 5&#10;\end{array}\right)=\left(\begin{array}{cccc}&#10;1 &amp; 2 &amp; 3 &amp; 3\end{array}\right)$&#10;\end{document}"/>
  <p:tag name="IGUANATEXSIZE" val="25"/>
  <p:tag name="IGUANATEXCURSOR" val="3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102.5"/>
  <p:tag name="OUTPUTDPI" val="1200"/>
  <p:tag name="LATEXADDIN" val="\documentclass{article}&#10;\usepackage{amsmath}&#10;\usepackage{amssymb}&#10;\usepackage{amsthm}&#10;\usepackage{xcolor}&#10;\pagestyle{empty}&#10;\begin{document}&#10;&#10;&#10;$C_j(AB)=A\cdot C_j(B)&#10;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.916"/>
  <p:tag name="ORIGINALWIDTH" val="1540.307"/>
  <p:tag name="LATEXADDIN" val="\documentclass{article}&#10;\usepackage{amsmath}&#10;\usepackage{amssymb}&#10;\usepackage{amsthm}&#10;\usepackage{xcolor}&#10;\pagestyle{empty}&#10;\begin{document}&#10;&#10;&#10;$&#10;\left(\begin{array}{cccc}&#10;a_{1,1} &amp; a_{1,2} &amp; \cdots &amp; a_{1,n}\\&#10;a_{2,1} &amp; a_{2,2} &amp; \cdots &amp; a_{2,n}\\&#10;\vdots &amp; \vdots &amp;  &amp; \vdots\\&#10;a_{m,1} &amp; a_{m,2} &amp; \cdots &amp; a_{m,n}&#10;\end{array}\right)$&#10;\end{document}"/>
  <p:tag name="IGUANATEXSIZE" val="33"/>
  <p:tag name="IGUANATEXCURSOR" val="3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591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b_{1,j}\\&#10; &amp; b_{2,j}\\&#10; &amp; \vdots\\&#10; &amp; b_{n,j}&#10;\end{array}\right)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415.073"/>
  <p:tag name="LATEXADDIN" val="\documentclass{article}&#10;\usepackage{amsmath}&#10;\usepackage{amssymb}&#10;\usepackage{amsthm}&#10;\usepackage{xcolor}&#10;\pagestyle{empty}&#10;\begin{document}&#10;&#10;&#10;$\left(\begin{array}{cc}&#10;1 &amp; 2\\&#10;3 &amp; 4&#10;\end{array}\right)\neq\left(\begin{array}{ccc}&#10;1 &amp; 2 &amp; 0\\&#10;3 &amp; 4 &amp; 0&#10;\end{array}\right)$&#10;\end{document}"/>
  <p:tag name="IGUANATEXSIZE" val="25"/>
  <p:tag name="IGUANATEXCURSOR" val="26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102.5"/>
  <p:tag name="OUTPUTDPI" val="1200"/>
  <p:tag name="LATEXADDIN" val="\documentclass{article}&#10;\usepackage{amsmath}&#10;\usepackage{amssymb}&#10;\usepackage{amsthm}&#10;\usepackage{xcolor}&#10;\pagestyle{empty}&#10;\begin{document}&#10;&#10;&#10;$C_j(AB)=A\cdot C_j(B)&#10;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7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| &amp;|&amp;&amp;|\\&#10;v_1 &amp; v_2 &amp; \cdots&amp;v_n \\&#10;|&amp;|&amp;&amp;|\\&#10;\end{array}\right)&#10;$&#10;\end{document}"/>
  <p:tag name="IGUANATEXSIZE" val="33"/>
  <p:tag name="IGUANATEXCURSOR" val="213"/>
  <p:tag name="TRANSPARENCY" val="True"/>
  <p:tag name="FILENAME" val=""/>
  <p:tag name="INPUTTYPE" val="0"/>
  <p:tag name="LATEXENGINEID" val="0"/>
  <p:tag name="TEMPFOLDER" val="c:\temp\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591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b_{1,j}\\&#10; &amp; b_{2,j}\\&#10; &amp; \vdots\\&#10; &amp; b_{n,j}&#10;\end{array}\right)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228.346"/>
  <p:tag name="LATEXADDIN" val="\documentclass{article}&#10;\usepackage{amsmath}&#10;\usepackage{amssymb}&#10;\usepackage{amsthm}&#10;\usepackage{xcolor}&#10;\pagestyle{empty}&#10;\begin{document}&#10;&#10;&#10;$\left(\begin{array}{cc}&#10;1 &amp; 2\\&#10;3 &amp; 4&#10;\end{array}\right)\neq\left(\begin{array}{cc}&#10;4 &amp; 1\\&#10;3 &amp; 2&#10;\end{array}\right)$&#10;\end{document}"/>
  <p:tag name="IGUANATEXSIZE" val="25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2461.5"/>
  <p:tag name="OUTPUTDPI" val="1200"/>
  <p:tag name="LATEXADDIN" val="\documentclass{article}&#10;\usepackage{amsmath}&#10;\usepackage{amssymb}&#10;\usepackage{amsthm}&#10;\usepackage{xcolor}&#10;\pagestyle{empty}&#10;\begin{document}&#10;&#10;&#10;$=\sum_{k=1}^n b_{k,j}v_k = b_{1,j}v_1 +b_{2,j}v_2 +\cdots +b_{n,j}v_n 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532.25"/>
  <p:tag name="OUTPUTDPI" val="1200"/>
  <p:tag name="LATEXADDIN" val="\documentclass{article}&#10;\usepackage{amsmath}&#10;\usepackage{amssymb}&#10;\usepackage{amsthm}&#10;\usepackage{xcolor}&#10;\pagestyle{empty}&#10;\begin{document}&#10;&#10;&#10;$&#10;C_1(AB)=A\cdot C_1(B)\in \mathbb{R}^{3\times 1}&#10;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02.75"/>
  <p:tag name="OUTPUTDPI" val="1200"/>
  <p:tag name="LATEXADDIN" val="\documentclass{article}&#10;\usepackage{amsmath}&#10;\usepackage{amssymb}&#10;\usepackage{amsthm}&#10;\usepackage{xcolor}&#10;\pagestyle{empty}&#10;\begin{document}&#10;&#10;&#10;$m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698.25"/>
  <p:tag name="OUTPUTDPI" val="1200"/>
  <p:tag name="LATEXADDIN" val="\documentclass{article}&#10;\usepackage{amsmath}&#10;\usepackage{amssymb}&#10;\usepackage{amsthm}&#10;\usepackage{xcolor}&#10;\pagestyle{empty}&#10;\begin{document}&#10;&#10;&#10;$A,B\in\mathbb{F}^{m\times n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6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}&#10;-1 \\&#10;1 &#10;\end{array}\right)&#10;=&#10;$&#10;\end{document}"/>
  <p:tag name="IGUANATEXSIZE" val="33"/>
  <p:tag name="IGUANATEXCURSOR" val="243"/>
  <p:tag name="TRANSPARENCY" val="True"/>
  <p:tag name="FILENAME" val=""/>
  <p:tag name="INPUTTYPE" val="0"/>
  <p:tag name="LATEXENGINEID" val="0"/>
  <p:tag name="TEMPFOLDER" val="c:\temp\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76.75"/>
  <p:tag name="OUTPUTDPI" val="1200"/>
  <p:tag name="LATEXADDIN" val="\documentclass{article}&#10;\usepackage{amsmath}&#10;\usepackage{amssymb}&#10;\usepackage{amsthm}&#10;\usepackage{xcolor}&#10;\pagestyle{empty}&#10;\begin{document}&#10;&#10;&#10;$&#10;(-1)&#10;\left(\begin{array}{c}&#10;1 \\&#10;-2 \\&#10;3 &#10;\end{array}\right)&#10;+&#10;$&#10;\end{document}"/>
  <p:tag name="IGUANATEXSIZE" val="33"/>
  <p:tag name="IGUANATEXCURSOR" val="207"/>
  <p:tag name="TRANSPARENCY" val="True"/>
  <p:tag name="FILENAME" val=""/>
  <p:tag name="INPUTTYPE" val="0"/>
  <p:tag name="LATEXENGINEID" val="0"/>
  <p:tag name="TEMPFOLDER" val="c:\temp\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67"/>
  <p:tag name="OUTPUTDPI" val="1200"/>
  <p:tag name="LATEXADDIN" val="\documentclass{article}&#10;\usepackage{amsmath}&#10;\usepackage{amssymb}&#10;\usepackage{amsthm}&#10;\usepackage{xcolor}&#10;\pagestyle{empty}&#10;\begin{document}&#10;&#10;&#10;$&#10;(-1)&#10;\left(\begin{array}{c}&#10;1 \\&#10;-2 \\&#10;3 &#10;\end{array}\right)&#10;+&#10;1&#10;\left(\begin{array}{c}&#10;5 \\&#10;3 \\&#10;-7 &#10;\end{array}\right)&#10;$&#10;\end{document}"/>
  <p:tag name="IGUANATEXSIZE" val="33"/>
  <p:tag name="IGUANATEXCURSOR" val="265"/>
  <p:tag name="TRANSPARENCY" val="True"/>
  <p:tag name="FILENAME" val=""/>
  <p:tag name="INPUTTYPE" val="0"/>
  <p:tag name="LATEXENGINEID" val="0"/>
  <p:tag name="TEMPFOLDER" val="c:\temp\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652.5"/>
  <p:tag name="OUTPUTDPI" val="1200"/>
  <p:tag name="LATEXADDIN" val="\documentclass{article}&#10;\usepackage{amsmath}&#10;\usepackage{amssymb}&#10;\usepackage{amsthm}&#10;\usepackage{xcolor}&#10;\pagestyle{empty}&#10;\begin{document}&#10;&#10;&#10;$&#10;=&#10;\left(\begin{array}{c}&#10;4 \\&#10;5\\&#10;-10 &#10;\end{array}\right)&#10;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169.854"/>
  <p:tag name="LATEXADDIN" val="\documentclass{article}&#10;\usepackage{amsmath}&#10;\usepackage{amssymb}&#10;\usepackage{amsthm}&#10;\usepackage{xcolor}&#10;\pagestyle{empty}&#10;\begin{document}&#10;&#10;&#10;$\left(\begin{array}{cccc}&#10;| &amp; | &amp;  &amp; |\\&#10;v_{1} &amp; v_{2} &amp; \cdots &amp; v_{n}\\&#10;| &amp; | &amp;  &amp; |&#10;\end{array}\right)$&#10;\end{document}"/>
  <p:tag name="IGUANATEXSIZE" val="25"/>
  <p:tag name="IGUANATEXCURSOR" val="2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4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610.799"/>
  <p:tag name="LATEXADDIN" val="\documentclass{article}&#10;\usepackage{amsmath}&#10;\usepackage{amssymb}&#10;\usepackage{amsthm}&#10;\usepackage{xcolor}&#10;\pagestyle{empty}&#10;\begin{document}&#10;&#10;&#10;$=\left(\begin{array}{cccc}&#10;| &amp; | &amp;  &amp; |\\&#10;Av_{1} &amp;A v_{2} &amp; \cdots &amp;A v_{n}\\&#10;| &amp; | &amp;  &amp; |&#10;\end{array}\right)$&#10;\end{document}"/>
  <p:tag name="IGUANATEXSIZE" val="25"/>
  <p:tag name="IGUANATEXCURSOR" val="2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62.28"/>
  <p:tag name="LATEXADDIN" val="\documentclass{article}&#10;\usepackage{amsmath}&#10;\usepackage{amssymb}&#10;\usepackage{amsthm}&#10;\usepackage{xcolor}&#10;\pagestyle{empty}&#10;\begin{document}&#10;&#10;&#10;$\left(\begin{array}{ccc}&#10;1 &amp; 2 &amp; 3\\&#10;4 &amp; 5 &amp; 6\\&#10;7 &amp; 8 &amp; 9&#10;\end{array}\right)\left(\begin{array}{ccc}&#10;1 &amp; 0 &amp; -1\\&#10;0 &amp; 1 &amp; 0\\&#10;0 &amp; 0 &amp; 1&#10;\end{array}\right)=$&#10;\end{document}"/>
  <p:tag name="IGUANATEXSIZE" val="28"/>
  <p:tag name="IGUANATEXCURSOR" val="3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695.913"/>
  <p:tag name="LATEXADDIN" val="\documentclass{article}&#10;\usepackage{amsmath}&#10;\usepackage{amssymb}&#10;\usepackage{amsthm}&#10;\usepackage{xcolor}&#10;\pagestyle{empty}&#10;\begin{document}&#10;&#10;&#10;$\left(\begin{array}{ccc}&#10;? &amp; ? &amp; ?\\&#10;? &amp; ? &amp; ?\\&#10;? &amp; ? &amp; ?&#10;\end{array}\right)$&#10;\end{document}"/>
  <p:tag name="IGUANATEXSIZE" val="28"/>
  <p:tag name="IGUANATEXCURSOR" val="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131.609"/>
  <p:tag name="LATEXADDIN" val="\documentclass{article}&#10;\usepackage{amsmath}&#10;\usepackage{amssymb}&#10;\usepackage{amsthm}&#10;\usepackage{xcolor}&#10;\pagestyle{empty}&#10;\begin{document}&#10;&#10;&#10;$\left(\begin{array}{ccc}&#10;1 &amp; 2 &amp; 3\\&#10;4 &amp; 5 &amp; 6\\&#10;7 &amp; 8 &amp; 9&#10;\end{array}\right)\left(\begin{array}{c}&#10;1 \\&#10;0 \\&#10;0 &#10;\end{array}\right)$&#10;\end{document}"/>
  <p:tag name="IGUANATEXSIZE" val="20"/>
  <p:tag name="IGUANATEXCURSOR" val="2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795"/>
  <p:tag name="OUTPUTDPI" val="1200"/>
  <p:tag name="LATEXADDIN" val="\documentclass{article}&#10;\usepackage{amsmath}&#10;\usepackage{amssymb}&#10;\usepackage{amsthm}&#10;\usepackage{xcolor}&#10;\pagestyle{empty}&#10;\begin{document}&#10;&#10;&#10;$A+B\in\mathbb{F}^{m\times n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62.9172"/>
  <p:tag name="LATEXADDIN" val="\documentclass{article}&#10;\usepackage{amsmath}&#10;\usepackage{amssymb}&#10;\usepackage{amsthm}&#10;\usepackage{xcolor}&#10;\pagestyle{empty}&#10;\begin{document}&#10;&#10;&#10;$Ae_i=C_i(A)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493.4384"/>
  <p:tag name="LATEXADDIN" val="\documentclass{article}&#10;\usepackage{amsmath}&#10;\usepackage{amssymb}&#10;\usepackage{amsthm}&#10;\usepackage{xcolor}&#10;\pagestyle{empty}&#10;\begin{document}&#10;&#10;&#10;$=\left(\begin{array}{c}&#10;1 \\&#10;4 \\&#10;7 &#10;\end{array}\right)$&#10;\end{document}"/>
  <p:tag name="IGUANATEXSIZE" val="20"/>
  <p:tag name="IGUANATEXCURSOR" val="1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62.28"/>
  <p:tag name="LATEXADDIN" val="\documentclass{article}&#10;\usepackage{amsmath}&#10;\usepackage{amssymb}&#10;\usepackage{amsthm}&#10;\usepackage{xcolor}&#10;\pagestyle{empty}&#10;\begin{document}&#10;&#10;&#10;$\left(\begin{array}{ccc}&#10;1 &amp; 2 &amp; 3\\&#10;4 &amp; 5 &amp; 6\\&#10;7 &amp; 8 &amp; 9&#10;\end{array}\right)\left(\begin{array}{ccc}&#10;1 &amp; 0 &amp; -1\\&#10;0 &amp; 1 &amp; 0\\&#10;0 &amp; 0 &amp; 1&#10;\end{array}\right)=$&#10;\end{document}"/>
  <p:tag name="IGUANATEXSIZE" val="28"/>
  <p:tag name="IGUANATEXCURSOR" val="3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698.9126"/>
  <p:tag name="LATEXADDIN" val="\documentclass{article}&#10;\usepackage{amsmath}&#10;\usepackage{amssymb}&#10;\usepackage{amsthm}&#10;\usepackage{xcolor}&#10;\pagestyle{empty}&#10;\begin{document}&#10;&#10;&#10;$\left(\begin{array}{ccc}&#10;1 &amp; ? &amp; ?\\&#10;4 &amp; ? &amp; ?\\&#10;7 &amp; ? &amp; ?&#10;\end{array}\right)$&#10;\end{document}"/>
  <p:tag name="IGUANATEXSIZE" val="28"/>
  <p:tag name="IGUANATEXCURSOR" val="1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131.609"/>
  <p:tag name="LATEXADDIN" val="\documentclass{article}&#10;\usepackage{amsmath}&#10;\usepackage{amssymb}&#10;\usepackage{amsthm}&#10;\usepackage{xcolor}&#10;\pagestyle{empty}&#10;\begin{document}&#10;&#10;&#10;$\left(\begin{array}{ccc}&#10;1 &amp; 2 &amp; 3\\&#10;4 &amp; 5 &amp; 6\\&#10;7 &amp; 8 &amp; 9&#10;\end{array}\right)\left(\begin{array}{c}&#10;0 \\&#10;1 \\&#10;0 &#10;\end{array}\right)$&#10;\end{document}"/>
  <p:tag name="IGUANATEXSIZE" val="20"/>
  <p:tag name="IGUANATEXCURSOR" val="2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62.9172"/>
  <p:tag name="LATEXADDIN" val="\documentclass{article}&#10;\usepackage{amsmath}&#10;\usepackage{amssymb}&#10;\usepackage{amsthm}&#10;\usepackage{xcolor}&#10;\pagestyle{empty}&#10;\begin{document}&#10;&#10;&#10;$Ae_i=C_i(A)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493.4384"/>
  <p:tag name="LATEXADDIN" val="\documentclass{article}&#10;\usepackage{amsmath}&#10;\usepackage{amssymb}&#10;\usepackage{amsthm}&#10;\usepackage{xcolor}&#10;\pagestyle{empty}&#10;\begin{document}&#10;&#10;&#10;$=\left(\begin{array}{c}&#10;2 \\&#10;5 \\&#10;8 &#10;\end{array}\right)$&#10;\end{document}"/>
  <p:tag name="IGUANATEXSIZE" val="20"/>
  <p:tag name="IGUANATEXCURSOR" val="1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62.28"/>
  <p:tag name="LATEXADDIN" val="\documentclass{article}&#10;\usepackage{amsmath}&#10;\usepackage{amssymb}&#10;\usepackage{amsthm}&#10;\usepackage{xcolor}&#10;\pagestyle{empty}&#10;\begin{document}&#10;&#10;&#10;$\left(\begin{array}{ccc}&#10;1 &amp; 2 &amp; 3\\&#10;4 &amp; 5 &amp; 6\\&#10;7 &amp; 8 &amp; 9&#10;\end{array}\right)\left(\begin{array}{ccc}&#10;1 &amp; 0 &amp; -1\\&#10;0 &amp; 1 &amp; 0\\&#10;0 &amp; 0 &amp; 1&#10;\end{array}\right)=$&#10;\end{document}"/>
  <p:tag name="IGUANATEXSIZE" val="28"/>
  <p:tag name="IGUANATEXCURSOR" val="3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702.6621"/>
  <p:tag name="LATEXADDIN" val="\documentclass{article}&#10;\usepackage{amsmath}&#10;\usepackage{amssymb}&#10;\usepackage{amsthm}&#10;\usepackage{xcolor}&#10;\pagestyle{empty}&#10;\begin{document}&#10;&#10;&#10;$\left(\begin{array}{ccc}&#10;1 &amp; 2 &amp; ?\\&#10;4 &amp; 5 &amp; ?\\&#10;7 &amp; 8 &amp; ?&#10;\end{array}\right)$&#10;\end{document}"/>
  <p:tag name="IGUANATEXSIZE" val="28"/>
  <p:tag name="IGUANATEXCURSOR" val="1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228.346"/>
  <p:tag name="LATEXADDIN" val="\documentclass{article}&#10;\usepackage{amsmath}&#10;\usepackage{amssymb}&#10;\usepackage{amsthm}&#10;\usepackage{xcolor}&#10;\pagestyle{empty}&#10;\begin{document}&#10;&#10;&#10;$\left(\begin{array}{ccc}&#10;1 &amp; 2 &amp; 3\\&#10;4 &amp; 5 &amp; 6\\&#10;7 &amp; 8 &amp; 9&#10;\end{array}\right)\left(\begin{array}{c}&#10;-1 \\&#10;0 \\&#10;1 &#10;\end{array}\right)$&#10;\end{document}"/>
  <p:tag name="IGUANATEXSIZE" val="20"/>
  <p:tag name="IGUANATEXCURSOR" val="2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274.25"/>
  <p:tag name="OUTPUTDPI" val="1200"/>
  <p:tag name="LATEXADDIN" val="\documentclass{article}&#10;\usepackage{amsmath}&#10;\usepackage{amssymb}&#10;\usepackage{amsthm}&#10;\usepackage{xcolor}&#10;\pagestyle{empty}&#10;\begin{document}&#10;&#10;&#10;$(A+B)_{i,j}=A_{i,j}+B_{i,j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167.604"/>
  <p:tag name="LATEXADDIN" val="\documentclass{article}&#10;\usepackage{amsmath}&#10;\usepackage{amssymb}&#10;\usepackage{amsthm}&#10;\usepackage{xcolor}&#10;\pagestyle{empty}&#10;\begin{document}&#10;&#10;&#10;$=-\left(\begin{array}{c}&#10;1 \\&#10;4 \\&#10;7 &#10;\end{array}\right)+\left(\begin{array}{c}&#10;3 \\&#10;6 \\&#10;9 &#10;\end{array}\right)$&#10;\end{document}"/>
  <p:tag name="IGUANATEXSIZE" val="20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62.28"/>
  <p:tag name="LATEXADDIN" val="\documentclass{article}&#10;\usepackage{amsmath}&#10;\usepackage{amssymb}&#10;\usepackage{amsthm}&#10;\usepackage{xcolor}&#10;\pagestyle{empty}&#10;\begin{document}&#10;&#10;&#10;$\left(\begin{array}{ccc}&#10;1 &amp; 2 &amp; 3\\&#10;4 &amp; 5 &amp; 6\\&#10;7 &amp; 8 &amp; 9&#10;\end{array}\right)\left(\begin{array}{ccc}&#10;1 &amp; 0 &amp; -1\\&#10;0 &amp; 1 &amp; 0\\&#10;0 &amp; 0 &amp; 1&#10;\end{array}\right)=$&#10;\end{document}"/>
  <p:tag name="IGUANATEXSIZE" val="28"/>
  <p:tag name="IGUANATEXCURSOR" val="3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705.6618"/>
  <p:tag name="LATEXADDIN" val="\documentclass{article}&#10;\usepackage{amsmath}&#10;\usepackage{amssymb}&#10;\usepackage{amsthm}&#10;\usepackage{xcolor}&#10;\pagestyle{empty}&#10;\begin{document}&#10;&#10;&#10;$\left(\begin{array}{ccc}&#10;1 &amp; 2 &amp; 2\\&#10;4 &amp; 5 &amp; 2\\&#10;7 &amp; 8 &amp; 2&#10;\end{array}\right)$&#10;\end{document}"/>
  <p:tag name="IGUANATEXSIZE" val="28"/>
  <p:tag name="IGUANATEXCURSOR" val="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228.346"/>
  <p:tag name="LATEXADDIN" val="\documentclass{article}&#10;\usepackage{amsmath}&#10;\usepackage{amssymb}&#10;\usepackage{amsthm}&#10;\usepackage{xcolor}&#10;\pagestyle{empty}&#10;\begin{document}&#10;&#10;&#10;$\left(\begin{array}{ccc}&#10;1 &amp; 2 &amp; 3\\&#10;4 &amp; 5 &amp; 6\\&#10;7 &amp; 8 &amp; 9&#10;\end{array}\right)\left(\begin{array}{c}&#10;-1 \\&#10;0 \\&#10;1 &#10;\end{array}\right)$&#10;\end{document}"/>
  <p:tag name="IGUANATEXSIZE" val="20"/>
  <p:tag name="IGUANATEXCURSOR" val="2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167.604"/>
  <p:tag name="LATEXADDIN" val="\documentclass{article}&#10;\usepackage{amsmath}&#10;\usepackage{amssymb}&#10;\usepackage{amsthm}&#10;\usepackage{xcolor}&#10;\pagestyle{empty}&#10;\begin{document}&#10;&#10;&#10;$=-\left(\begin{array}{c}&#10;1 \\&#10;4 \\&#10;7 &#10;\end{array}\right)+\left(\begin{array}{c}&#10;3 \\&#10;6 \\&#10;9 &#10;\end{array}\right)$&#10;\end{document}"/>
  <p:tag name="IGUANATEXSIZE" val="20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98.75"/>
  <p:tag name="OUTPUTDPI" val="1200"/>
  <p:tag name="LATEXADDIN" val="\documentclass{article}&#10;\usepackage{amsmath}&#10;\usepackage{amssymb}&#10;\usepackage{amsthm}&#10;\usepackage{xcolor}&#10;\pagestyle{empty}&#10;\begin{document}&#10;&#10;&#10;$R_i(AB)=R_i(A)\cdot B&#10;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380.577"/>
  <p:tag name="LATEXADDIN" val="\documentclass{article}&#10;\usepackage{amsmath}&#10;\usepackage{amssymb}&#10;\usepackage{amsthm}&#10;\usepackage{xcolor}&#10;\pagestyle{empty}&#10;\begin{document}&#10;&#10;&#10;$&#10;\left(\begin{array}{cccc}&#10;\\&#10;a_{i,1}&amp; a_{i,2} &amp; \cdots &amp; a_{i,n}\\&#10;\\&#10;\end{array}\right)&#10;$&#10;\end{document}"/>
  <p:tag name="IGUANATEXSIZE" val="28"/>
  <p:tag name="IGUANATEXCURSOR" val="2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.916"/>
  <p:tag name="ORIGINALWIDTH" val="1412.823"/>
  <p:tag name="LATEXADDIN" val="\documentclass{article}&#10;\usepackage{amsmath}&#10;\usepackage{amssymb}&#10;\usepackage{amsthm}&#10;\usepackage{xcolor}&#10;\pagestyle{empty}&#10;\begin{document}&#10;&#10;&#10;$\left(\begin{array}{cccc}&#10;b_{1,1} &amp; b_{1,2} &amp; \cdots &amp; b_{1,p}\\&#10;b_{2,1} &amp; b_{2,2} &amp; \cdots &amp; b_{2,p}\\&#10;\vdots &amp; \vdots &amp;  &amp; \vdots\\&#10;b_{n,1} &amp; b_{n,2} &amp; \cdots &amp; b_{n,p}&#10;\end{array}\right)&#10;$&#10;\end{document}"/>
  <p:tag name="IGUANATEXSIZE" val="28"/>
  <p:tag name="IGUANATEXCURSOR" val="3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691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2 &amp; 3\\&#10;4 &amp; 5 &amp; 6&#10;\end{array}\right)&#10;+&#10;\left(\begin{array}{ccc}&#10;0 &amp; -2 &amp; 2\\&#10;-2 &amp; 1 &amp; 1&#10;\end{array}\right)&#10;=&#10;\left(\begin{array}{ccc}&#10;1 &amp; 0&amp; 5\\&#10;2 &amp; 6 &amp; 7&#10;\end{array}\right)&#10;$&#10;&#10;&#10;\end{document}"/>
  <p:tag name="IGUANATEXSIZE" val="33"/>
  <p:tag name="IGUANATEXCURSOR" val="328"/>
  <p:tag name="TRANSPARENCY" val="True"/>
  <p:tag name="FILENAME" val=""/>
  <p:tag name="INPUTTYPE" val="0"/>
  <p:tag name="LATEXENGINEID" val="0"/>
  <p:tag name="TEMPFOLDER" val="c:\temp\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996.6254"/>
  <p:tag name="LATEXADDIN" val="\documentclass{article}&#10;\usepackage{amsmath}&#10;\usepackage{amssymb}&#10;\usepackage{amsthm}&#10;\usepackage{xcolor}&#10;\pagestyle{empty}&#10;\begin{document}&#10;&#10;&#10;$&#10;\left(\begin{array}{cccc}&#10;\\&#10;*&amp;*&amp; \cdots &amp; *\\&#10;\\&#10;\end{array}\right)&#10;$&#10;\end{document}"/>
  <p:tag name="IGUANATEXSIZE" val="28"/>
  <p:tag name="IGUANATEXCURSOR" val="1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4826"/>
  <p:tag name="ORIGINALWIDTH" val="2466.442"/>
  <p:tag name="OUTPUTDPI" val="1200"/>
  <p:tag name="LATEXADDIN" val="\documentclass{article}&#10;\usepackage{amsmath}&#10;\usepackage{amssymb}&#10;\usepackage{amsthm}&#10;\usepackage{xcolor}&#10;\pagestyle{empty}&#10;\begin{document}&#10;&#10;&#10;$=\sum_{k=1}^n a_{i,k}v_k = a_{i,1}v_1 +a_{i,2}v_2 +\cdots +a_{i,n}v_n &#10;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98.75"/>
  <p:tag name="OUTPUTDPI" val="1200"/>
  <p:tag name="LATEXADDIN" val="\documentclass{article}&#10;\usepackage{amsmath}&#10;\usepackage{amssymb}&#10;\usepackage{amsthm}&#10;\usepackage{xcolor}&#10;\pagestyle{empty}&#10;\begin{document}&#10;&#10;&#10;$R_i(AB)=R_i(A)\cdot B&#10;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912"/>
  <p:tag name="OUTPUTDPI" val="1200"/>
  <p:tag name="LATEXADDIN" val="\documentclass{article}&#10;\usepackage{amsmath}&#10;\usepackage{amssymb}&#10;\usepackage{amsthm}&#10;\usepackage{xcolor}&#10;\pagestyle{empty}&#10;\begin{document}&#10;&#10;&#10;$A\in\mathbb{F}^{m\times n},\alpha\in \mathbb{F}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80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a_{i,1}&amp; a_{i,2} &amp; \cdots &amp; a_{i,n}\\&#10;\\&#10;\end{array}\right)&#10;$&#10;\end{document}"/>
  <p:tag name="IGUANATEXSIZE" val="33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840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-&amp;v_1 &amp;-\\&#10; -&amp;v_2 &amp;-\\&#10; &amp; \vdots\\&#10; -&amp; v_n&amp;-&#10;\end{array}\right)&#10;$&#10;\end{document}"/>
  <p:tag name="IGUANATEXSIZE" val="33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*&amp;*&amp; \cdots &amp; *\\&#10;\\&#10;\end{array}\right)&#10;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21"/>
  <p:tag name="OUTPUTDPI" val="1200"/>
  <p:tag name="LATEXADDIN" val="\documentclass{article}&#10;\usepackage{amsmath}&#10;\usepackage{amssymb}&#10;\usepackage{amsthm}&#10;\usepackage{xcolor}&#10;\pagestyle{empty}&#10;\begin{document}&#10;&#10;&#10;$\alpha A\in\mathbb{F}^{m\times n}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R_1(AB)=R_1(A)\cdot B\in \mathbb{R}^{1\times 2}&#10;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268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\end{array}\right)&#10;\left(\begin{array}{cc}&#10;-1 &amp; 1\\&#10;1 &amp; 2&#10;\end{array}\right)&#10;=&#10;$&#10;\end{document}"/>
  <p:tag name="IGUANATEXSIZE" val="33"/>
  <p:tag name="IGUANATEXCURSOR" val="234"/>
  <p:tag name="TRANSPARENCY" val="True"/>
  <p:tag name="FILENAME" val=""/>
  <p:tag name="INPUTTYPE" val="0"/>
  <p:tag name="LATEXENGINEID" val="0"/>
  <p:tag name="TEMPFOLDER" val="c:\temp\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768"/>
  <p:tag name="OUTPUTDPI" val="1200"/>
  <p:tag name="LATEXADDIN" val="\documentclass{article}&#10;\usepackage{amsmath}&#10;\usepackage{amssymb}&#10;\usepackage{amsthm}&#10;\usepackage{xcolor}&#10;\pagestyle{empty}&#10;\begin{document}&#10;&#10;&#10;$&#10;1&#10;\left(\begin{array}{cc}&#10;-1 &amp; 1\\&#10;\end{array}\right)&#10;+&#10;$&#10;\end{document}"/>
  <p:tag name="IGUANATEXSIZE" val="33"/>
  <p:tag name="IGUANATEXCURSOR" val="200"/>
  <p:tag name="TRANSPARENCY" val="True"/>
  <p:tag name="FILENAME" val=""/>
  <p:tag name="INPUTTYPE" val="0"/>
  <p:tag name="LATEXENGINEID" val="0"/>
  <p:tag name="TEMPFOLDER" val="c:\temp\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689.25"/>
  <p:tag name="OUTPUTDPI" val="1200"/>
  <p:tag name="LATEXADDIN" val="\documentclass{article}&#10;\usepackage{amsmath}&#10;\usepackage{amssymb}&#10;\usepackage{amsthm}&#10;\usepackage{xcolor}&#10;\pagestyle{empty}&#10;\begin{document}&#10;&#10;&#10;$&#10;5&#10;\left(\begin{array}{cc}&#10;1 &amp; 2\\&#10;\end{array}\right)&#10;=&#10;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512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4 &amp; 11\\&#10;\end{array}\right)&#10;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62.28"/>
  <p:tag name="LATEXADDIN" val="\documentclass{article}&#10;\usepackage{amsmath}&#10;\usepackage{amssymb}&#10;\usepackage{amsthm}&#10;\usepackage{xcolor}&#10;\pagestyle{empty}&#10;\begin{document}&#10;&#10;&#10;$\left(\begin{array}{ccc}&#10;1 &amp; 0 &amp; 0\\&#10;-4 &amp; 1 &amp; 0\\&#10;0 &amp; 0 &amp; 1&#10;\end{array}\right)\left(\begin{array}{ccc}&#10;1 &amp; 2 &amp; 3\\&#10;4 &amp; 5 &amp; 6\\&#10;7 &amp; 8 &amp; 9&#10;\end{array}\right)=$&#10;\end{document}"/>
  <p:tag name="IGUANATEXSIZE" val="28"/>
  <p:tag name="IGUANATEXCURSOR" val="3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695.913"/>
  <p:tag name="LATEXADDIN" val="\documentclass{article}&#10;\usepackage{amsmath}&#10;\usepackage{amssymb}&#10;\usepackage{amsthm}&#10;\usepackage{xcolor}&#10;\pagestyle{empty}&#10;\begin{document}&#10;&#10;&#10;$\left(\begin{array}{ccc}&#10;? &amp; ? &amp; ?\\&#10;? &amp; ? &amp; ?\\&#10;? &amp; ? &amp; ?&#10;\end{array}\right)$&#10;\end{document}"/>
  <p:tag name="IGUANATEXSIZE" val="28"/>
  <p:tag name="IGUANATEXCURSOR" val="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418.073"/>
  <p:tag name="LATEXADDIN" val="\documentclass{article}&#10;\usepackage{amsmath}&#10;\usepackage{amssymb}&#10;\usepackage{amsthm}&#10;\usepackage{xcolor}&#10;\pagestyle{empty}&#10;\begin{document}&#10;&#10;&#10;$\left(\begin{array}{ccc}&#10;1 &amp;0 &amp; 0 &#10;\end{array}\right)\left(\begin{array}{ccc}&#10;1 &amp; 2 &amp; 3\\&#10;4 &amp; 5 &amp; 6\\&#10;7 &amp; 8 &amp; 9&#10;\end{array}\right)$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779.9025"/>
  <p:tag name="LATEXADDIN" val="\documentclass{article}&#10;\usepackage{amsmath}&#10;\usepackage{amssymb}&#10;\usepackage{amsthm}&#10;\usepackage{xcolor}&#10;\pagestyle{empty}&#10;\begin{document}&#10;&#10;&#10;$=\left(\begin{array}{ccc}&#10;1 &amp;2 &amp; 3&#10;\end{array}\right)$&#10;\end{document}"/>
  <p:tag name="IGUANATEXSIZE" val="20"/>
  <p:tag name="IGUANATEXCURSOR" val="1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898.25"/>
  <p:tag name="OUTPUTDPI" val="1200"/>
  <p:tag name="LATEXADDIN" val="\documentclass{article}&#10;\usepackage{amsmath}&#10;\usepackage{amssymb}&#10;\usepackage{amsthm}&#10;\usepackage{xcolor}&#10;\pagestyle{empty}&#10;\begin{document}&#10;&#10;&#10;$&#10;2\cdot&#10;\left(\begin{array}{ccc}&#10;1 &amp; 2 &amp; 3\\&#10;4 &amp; 5 &amp; 6&#10;\end{array}\right)&#10;=&#10;\left(\begin{array}{ccc}&#10;2 &amp; 4&amp;6\\&#10;8 &amp; 10 &amp; 12&#10;\end{array}\right)&#10;$&#10;&#10;&#10;\end{document}"/>
  <p:tag name="IGUANATEXSIZE" val="33"/>
  <p:tag name="IGUANATEXCURSOR" val="266"/>
  <p:tag name="TRANSPARENCY" val="True"/>
  <p:tag name="FILENAME" val=""/>
  <p:tag name="INPUTTYPE" val="0"/>
  <p:tag name="LATEXENGINEID" val="0"/>
  <p:tag name="TEMPFOLDER" val="c:\temp\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67.4166"/>
  <p:tag name="LATEXADDIN" val="\documentclass{article}&#10;\usepackage{amsmath}&#10;\usepackage{amssymb}&#10;\usepackage{amsthm}&#10;\usepackage{xcolor}&#10;\pagestyle{empty}&#10;\begin{document}&#10;&#10;&#10;$e_iA=R_i(A)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62.28"/>
  <p:tag name="LATEXADDIN" val="\documentclass{article}&#10;\usepackage{amsmath}&#10;\usepackage{amssymb}&#10;\usepackage{amsthm}&#10;\usepackage{xcolor}&#10;\pagestyle{empty}&#10;\begin{document}&#10;&#10;&#10;$\left(\begin{array}{ccc}&#10;1 &amp; 0 &amp; 0\\&#10;-4 &amp; 1 &amp; 0\\&#10;0 &amp; 0 &amp; 1&#10;\end{array}\right)\left(\begin{array}{ccc}&#10;1 &amp; 2 &amp; 3\\&#10;4 &amp; 5 &amp; 6\\&#10;7 &amp; 8 &amp; 9&#10;\end{array}\right)=$&#10;\end{document}"/>
  <p:tag name="IGUANATEXSIZE" val="28"/>
  <p:tag name="IGUANATEXCURSOR" val="3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705.6618"/>
  <p:tag name="LATEXADDIN" val="\documentclass{article}&#10;\usepackage{amsmath}&#10;\usepackage{amssymb}&#10;\usepackage{amsthm}&#10;\usepackage{xcolor}&#10;\pagestyle{empty}&#10;\begin{document}&#10;&#10;&#10;$\left(\begin{array}{ccc}&#10;1 &amp; 2 &amp; 3\\&#10;? &amp; ? &amp; ?\\&#10;? &amp; ? &amp; ?&#10;\end{array}\right)$&#10;\end{document}"/>
  <p:tag name="IGUANATEXSIZE" val="28"/>
  <p:tag name="IGUANATEXCURSOR" val="1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514.811"/>
  <p:tag name="LATEXADDIN" val="\documentclass{article}&#10;\usepackage{amsmath}&#10;\usepackage{amssymb}&#10;\usepackage{amsthm}&#10;\usepackage{xcolor}&#10;\pagestyle{empty}&#10;\begin{document}&#10;&#10;&#10;$\left(\begin{array}{ccc}&#10;-4 &amp;1 &amp; 0 &#10;\end{array}\right)\left(\begin{array}{ccc}&#10;1 &amp; 2 &amp; 3\\&#10;4 &amp; 5 &amp; 6\\&#10;7 &amp; 8 &amp; 9&#10;\end{array}\right)$&#10;\end{document}"/>
  <p:tag name="IGUANATEXSIZE" val="20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959.88"/>
  <p:tag name="LATEXADDIN" val="\documentclass{article}&#10;\usepackage{amsmath}&#10;\usepackage{amssymb}&#10;\usepackage{amsthm}&#10;\usepackage{xcolor}&#10;\pagestyle{empty}&#10;\begin{document}&#10;&#10;&#10;$=-4\left(\begin{array}{ccc}&#10;1 &amp;2 &amp; 3&#10;\end{array}\right)$&#10;\end{document}"/>
  <p:tag name="IGUANATEXSIZE" val="20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766.4042"/>
  <p:tag name="LATEXADDIN" val="\documentclass{article}&#10;\usepackage{amsmath}&#10;\usepackage{amssymb}&#10;\usepackage{amsthm}&#10;\usepackage{xcolor}&#10;\pagestyle{empty}&#10;\begin{document}&#10;&#10;&#10;$+\left(\begin{array}{ccc}&#10;4 &amp;5 &amp; 6&#10;\end{array}\right)$&#10;\end{document}"/>
  <p:tag name="IGUANATEXSIZE" val="20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974.1282"/>
  <p:tag name="LATEXADDIN" val="\documentclass{article}&#10;\usepackage{amsmath}&#10;\usepackage{amssymb}&#10;\usepackage{amsthm}&#10;\usepackage{xcolor}&#10;\pagestyle{empty}&#10;\begin{document}&#10;&#10;&#10;$=\left(\begin{array}{ccc}&#10;0 &amp;-3 &amp; -6&#10;\end{array}\right)$&#10;\end{document}"/>
  <p:tag name="IGUANATEXSIZE" val="20"/>
  <p:tag name="IGUANATEXCURSOR" val="1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62.28"/>
  <p:tag name="LATEXADDIN" val="\documentclass{article}&#10;\usepackage{amsmath}&#10;\usepackage{amssymb}&#10;\usepackage{amsthm}&#10;\usepackage{xcolor}&#10;\pagestyle{empty}&#10;\begin{document}&#10;&#10;&#10;$\left(\begin{array}{ccc}&#10;1 &amp; 0 &amp; 0\\&#10;-4 &amp; 1 &amp; 0\\&#10;0 &amp; 0 &amp; 1&#10;\end{array}\right)\left(\begin{array}{ccc}&#10;1 &amp; 2 &amp; 3\\&#10;4 &amp; 5 &amp; 6\\&#10;7 &amp; 8 &amp; 9&#10;\end{array}\right)=$&#10;\end{document}"/>
  <p:tag name="IGUANATEXSIZE" val="28"/>
  <p:tag name="IGUANATEXCURSOR" val="3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99.8875"/>
  <p:tag name="LATEXADDIN" val="\documentclass{article}&#10;\usepackage{amsmath}&#10;\usepackage{amssymb}&#10;\usepackage{amsthm}&#10;\usepackage{xcolor}&#10;\pagestyle{empty}&#10;\begin{document}&#10;&#10;&#10;$\left(\begin{array}{ccc}&#10;1 &amp; 2 &amp; 3\\&#10;0 &amp; -3 &amp; -6\\&#10;? &amp; ? &amp; ?&#10;\end{array}\right)$&#10;\end{document}"/>
  <p:tag name="IGUANATEXSIZE" val="28"/>
  <p:tag name="IGUANATEXCURSOR" val="1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418.073"/>
  <p:tag name="LATEXADDIN" val="\documentclass{article}&#10;\usepackage{amsmath}&#10;\usepackage{amssymb}&#10;\usepackage{amsthm}&#10;\usepackage{xcolor}&#10;\pagestyle{empty}&#10;\begin{document}&#10;&#10;&#10;$\left(\begin{array}{ccc}&#10;0 &amp;0 &amp; 1 &#10;\end{array}\right)\left(\begin{array}{ccc}&#10;1 &amp; 2 &amp; 3\\&#10;4 &amp; 5 &amp; 6\\&#10;7 &amp; 8 &amp; 9&#10;\end{array}\right)$&#10;\end{document}"/>
  <p:tag name="IGUANATEXSIZE" val="20"/>
  <p:tag name="IGUANATEXCURSOR" val="1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877.5"/>
  <p:tag name="OUTPUTDPI" val="1200"/>
  <p:tag name="LATEXADDIN" val="\documentclass{article}&#10;\usepackage{amsmath}&#10;\usepackage{amssymb}&#10;\usepackage{amsthm}&#10;\usepackage{xcolor}&#10;\pagestyle{empty}&#10;\begin{document}&#10;&#10;&#10;$[\alpha A]_{i,j}=\alpha\cdot A_{i,j}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779.9025"/>
  <p:tag name="LATEXADDIN" val="\documentclass{article}&#10;\usepackage{amsmath}&#10;\usepackage{amssymb}&#10;\usepackage{amsthm}&#10;\usepackage{xcolor}&#10;\pagestyle{empty}&#10;\begin{document}&#10;&#10;&#10;$=\left(\begin{array}{ccc}&#10;7 &amp;8&amp; 9&#10;\end{array}\right)$&#10;\end{document}"/>
  <p:tag name="IGUANATEXSIZE" val="20"/>
  <p:tag name="IGUANATEXCURSOR" val="1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67.4166"/>
  <p:tag name="LATEXADDIN" val="\documentclass{article}&#10;\usepackage{amsmath}&#10;\usepackage{amssymb}&#10;\usepackage{amsthm}&#10;\usepackage{xcolor}&#10;\pagestyle{empty}&#10;\begin{document}&#10;&#10;&#10;$e_iA=R_i(A)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62.28"/>
  <p:tag name="LATEXADDIN" val="\documentclass{article}&#10;\usepackage{amsmath}&#10;\usepackage{amssymb}&#10;\usepackage{amsthm}&#10;\usepackage{xcolor}&#10;\pagestyle{empty}&#10;\begin{document}&#10;&#10;&#10;$\left(\begin{array}{ccc}&#10;1 &amp; 0 &amp; 0\\&#10;-4 &amp; 1 &amp; 0\\&#10;0 &amp; 0 &amp; 1&#10;\end{array}\right)\left(\begin{array}{ccc}&#10;1 &amp; 2 &amp; 3\\&#10;4 &amp; 5 &amp; 6\\&#10;7 &amp; 8 &amp; 9&#10;\end{array}\right)=$&#10;\end{document}"/>
  <p:tag name="IGUANATEXSIZE" val="28"/>
  <p:tag name="IGUANATEXCURSOR" val="3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99.8875"/>
  <p:tag name="LATEXADDIN" val="\documentclass{article}&#10;\usepackage{amsmath}&#10;\usepackage{amssymb}&#10;\usepackage{amsthm}&#10;\usepackage{xcolor}&#10;\pagestyle{empty}&#10;\begin{document}&#10;&#10;&#10;$\left(\begin{array}{ccc}&#10;1 &amp; 2 &amp; 3\\&#10;0 &amp; -3 &amp; -6\\&#10;7 &amp; 8 &amp; 9&#10;\end{array}\right)$&#10;\end{document}"/>
  <p:tag name="IGUANATEXSIZE" val="28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423.697"/>
  <p:tag name="LATEXADDIN" val="\documentclass{article}&#10;\usepackage{amsmath}&#10;\usepackage{amssymb}&#10;\usepackage{amsthm}&#10;\usepackage{xcolor}&#10;\pagestyle{empty}&#10;\begin{document}&#10;&#10;&#10;$\left(\begin{array}{ccc}&#10;1 &amp; 2 &amp; 3\\&#10;4 &amp; 5 &amp; 6\\&#10;7 &amp; 8 &amp; 9&#10;\end{array}\right)\xrightarrow{R_{2}\leftarrow R_{2}-4R_{1}}\left(\begin{array}{ccc}&#10;1 &amp; 2 &amp; 3\\&#10;0 &amp; -3 &amp; -6\\&#10;7 &amp; 8 &amp; 9&#10;\end{array}\right)$&#10;\end{document}"/>
  <p:tag name="IGUANATEXSIZE" val="25"/>
  <p:tag name="IGUANATEXCURSOR" val="3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968.8789"/>
  <p:tag name="LATEXADDIN" val="\documentclass{article}&#10;\usepackage{amsmath}&#10;\usepackage{amssymb}&#10;\usepackage{amsthm}&#10;\usepackage{xcolor}&#10;\pagestyle{empty}&#10;\begin{document}&#10;&#10;&#10;$&#10;\left(\begin{array}{cccc}&#10;\\&#10;\negmedspace0 &amp; 0 &amp; \cdots &amp; 0\\&#10;\\&#10;\end{array}\right)&#10;$&#10;\end{document}"/>
  <p:tag name="IGUANATEXSIZE" val="33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456.6929"/>
  <p:tag name="LATEXADDIN" val="\documentclass{article}&#10;\usepackage{amsmath}&#10;\usepackage{amssymb}&#10;\usepackage{amsthm}&#10;\usepackage{xcolor}&#10;\pagestyle{empty}&#10;\begin{document}&#10;&#10;&#10;$&#10;\left(\begin{array}{ccc}&#10; &amp; \phantom{*}\\&#10; &amp; \\&#10; &amp; \\&#10; &amp; &#10;\end{array}\right)&#10;$&#10;\end{document}"/>
  <p:tag name="IGUANATEXSIZE" val="33"/>
  <p:tag name="IGUANATEXCURSOR" val="1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98.4627"/>
  <p:tag name="LATEXADDIN" val="\documentclass{article}&#10;\usepackage{amsmath}&#10;\usepackage{amssymb}&#10;\usepackage{amsthm}&#10;\usepackage{xcolor}&#10;\pagestyle{empty}&#10;\begin{document}&#10;&#10;&#10;$\mathbb{F}^{m\times n}$&#10;\end{document}"/>
  <p:tag name="IGUANATEXSIZE" val="28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968.8789"/>
  <p:tag name="LATEXADDIN" val="\documentclass{article}&#10;\usepackage{amsmath}&#10;\usepackage{amssymb}&#10;\usepackage{amsthm}&#10;\usepackage{xcolor}&#10;\pagestyle{empty}&#10;\begin{document}&#10;&#10;&#10;$&#10;\left(\begin{array}{cccc}&#10;\\&#10;\negmedspace0 &amp; 0 &amp; \cdots &amp; 0\\&#10;\\&#10;\end{array}\right)&#10;$&#10;\end{document}"/>
  <p:tag name="IGUANATEXSIZE" val="33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2.99213"/>
  <p:tag name="ORIGINALWIDTH" val="295.4631"/>
  <p:tag name="LATEXADDIN" val="\documentclass{article}&#10;\usepackage{amsmath}&#10;\usepackage{amssymb}&#10;\usepackage{amsthm}&#10;\usepackage{xcolor}&#10;\pagestyle{empty}&#10;\begin{document}&#10;&#10;&#10;$n\times n$&#10;\end{document}"/>
  <p:tag name="IGUANATEXSIZE" val="28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6.8879"/>
  <p:tag name="ORIGINALWIDTH" val="1653.543"/>
  <p:tag name="LATEXADDIN" val="\documentclass{article}&#10;\usepackage{amsmath}&#10;\usepackage{amssymb}&#10;\usepackage{amsthm}&#10;\usepackage{xcolor}&#10;\pagestyle{empty}&#10;\begin{document}&#10;&#10;&#10;$I=\left(\begin{array}{ccccc}&#10;1 &amp; 0 &amp; \cdots &amp; 0 &amp; 0\\&#10;0 &amp; 1 &amp; 0 &amp; \cdots &amp; 0\\&#10;0 &amp; 0 &amp; 1 &amp; \ddots &amp; 0\\&#10;\vdots &amp;  &amp; \ddots &amp; \ddots &amp; 0\\&#10;0 &amp; \cdots &amp; 0 &amp; 0 &amp; 1&#10;\end{array}\right)$&#10;\end{document}"/>
  <p:tag name="IGUANATEXSIZE" val="25"/>
  <p:tag name="IGUANATEXCURSOR" val="3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66.9666"/>
  <p:tag name="LATEXADDIN" val="\documentclass{article}&#10;\usepackage{amsmath}&#10;\usepackage{amssymb}&#10;\usepackage{amsthm}&#10;\usepackage{xcolor}&#10;\pagestyle{empty}&#10;\begin{document}&#10;&#10;&#10;$3\times 3$&#10;\end{document}"/>
  <p:tag name="IGUANATEXSIZE" val="28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705.6618"/>
  <p:tag name="LATEXADDIN" val="\documentclass{article}&#10;\usepackage{amsmath}&#10;\usepackage{amssymb}&#10;\usepackage{amsthm}&#10;\usepackage{xcolor}&#10;\pagestyle{empty}&#10;\begin{document}&#10;&#10;&#10;$\left(\begin{array}{ccc}&#10;1 &amp; 0 &amp; 0\\&#10;0 &amp; 1 &amp; 0\\&#10;0 &amp; 0 &amp; 1&#10;\end{array}\right)$&#10;\end{document}"/>
  <p:tag name="IGUANATEXSIZE" val="25"/>
  <p:tag name="IGUANATEXCURSOR" val="22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021.372"/>
  <p:tag name="LATEXADDIN" val="\documentclass{article}&#10;\usepackage{amsmath}&#10;\usepackage{amssymb}&#10;\usepackage{amsthm}&#10;\usepackage{xcolor}&#10;\pagestyle{empty}&#10;\begin{document}&#10;&#10;&#10;$=\left(\begin{array}{ccc}&#10;| &amp; | &amp; |\\&#10;e_{1} &amp; e_{2} &amp; e_{3}\\&#10;| &amp; | &amp; |&#10;\end{array}\right)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987.6265"/>
  <p:tag name="LATEXADDIN" val="\documentclass{article}&#10;\usepackage{amsmath}&#10;\usepackage{amssymb}&#10;\usepackage{amsthm}&#10;\usepackage{xcolor}&#10;\pagestyle{empty}&#10;\begin{document}&#10;&#10;&#10;$\left(\begin{array}{ccc}&#10;- &amp; e_{1} &amp; -\\&#10;- &amp; e_{2} &amp; -\\&#10;- &amp; e_{3} &amp; -&#10;\end{array}\right)=$&#10;\end{document}"/>
  <p:tag name="IGUANATEXSIZE" val="25"/>
  <p:tag name="IGUANATEXCURSOR" val="2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955.3806"/>
  <p:tag name="LATEXADDIN" val="\documentclass{article}&#10;\usepackage{amsmath}&#10;\usepackage{amssymb}&#10;\usepackage{amsthm}&#10;\usepackage{xcolor}&#10;\pagestyle{empty}&#10;\begin{document}&#10;&#10;&#10;$\left(\begin{array}{cc}&#10;0 &amp; 0\\&#10;0 &amp; 0\\&#10;0 &amp; 0&#10;\end{array}\right)\in\mathbb{F}^{3\times2}$&#10;\end{document}"/>
  <p:tag name="IGUANATEXSIZE" val="25"/>
  <p:tag name="IGUANATEXCURSOR" val="2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2.99213"/>
  <p:tag name="ORIGINALWIDTH" val="295.4631"/>
  <p:tag name="LATEXADDIN" val="\documentclass{article}&#10;\usepackage{amsmath}&#10;\usepackage{amssymb}&#10;\usepackage{amsthm}&#10;\usepackage{xcolor}&#10;\pagestyle{empty}&#10;\begin{document}&#10;&#10;&#10;$n\times n$&#10;\end{document}"/>
  <p:tag name="IGUANATEXSIZE" val="28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187.102"/>
  <p:tag name="LATEXADDIN" val="\documentclass{article}&#10;\usepackage{amsmath}&#10;\usepackage{amssymb}&#10;\usepackage{amsthm}&#10;\usepackage{xcolor}&#10;\pagestyle{empty}&#10;\begin{document}&#10;&#10;&#10;$I=\left(\begin{array}{ccc}&#10;| &amp;  &amp; |\\&#10;e_{1} &amp; \cdots &amp; e_{n}\\&#10;| &amp;  &amp; |&#10;\end{array}\right)$&#10;\end{document}"/>
  <p:tag name="IGUANATEXSIZE" val="25"/>
  <p:tag name="IGUANATEXCURSOR" val="2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25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410.1987"/>
  <p:tag name="LATEXADDIN" val="\documentclass{article}&#10;\usepackage{amsmath}&#10;\usepackage{amssymb}&#10;\usepackage{amsthm}&#10;\usepackage{xcolor}&#10;\pagestyle{empty}&#10;\begin{document}&#10;&#10;&#10;$AI=A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410.1987"/>
  <p:tag name="LATEXADDIN" val="\documentclass{article}&#10;\usepackage{amsmath}&#10;\usepackage{amssymb}&#10;\usepackage{amsthm}&#10;\usepackage{xcolor}&#10;\pagestyle{empty}&#10;\begin{document}&#10;&#10;&#10;$IA=A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58.49268"/>
  <p:tag name="LATEXADDIN" val="\documentclass{article}&#10;\usepackage{amsmath}&#10;\usepackage{amssymb}&#10;\usepackage{amsthm}&#10;\usepackage{xcolor}&#10;\pagestyle{empty}&#10;\begin{document}&#10;&#10;&#10;$I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278.9651"/>
  <p:tag name="LATEXADDIN" val="\documentclass{article}&#10;\usepackage{amsmath}&#10;\usepackage{amssymb}&#10;\usepackage{amsthm}&#10;\usepackage{xcolor}&#10;\pagestyle{empty}&#10;\begin{document}&#10;&#10;&#10;$AI=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272.591"/>
  <p:tag name="LATEXADDIN" val="\documentclass{article}&#10;\usepackage{amsmath}&#10;\usepackage{amssymb}&#10;\usepackage{amsthm}&#10;\usepackage{xcolor}&#10;\pagestyle{empty}&#10;\begin{document}&#10;&#10;&#10;$\left(\begin{array}{ccc}&#10;| &amp;  &amp; |\\&#10;Ae_{1} &amp; \cdots &amp; Ae_{n}\\&#10;| &amp;  &amp; |&#10;\end{array}\right)=$&#10;\end{document}"/>
  <p:tag name="IGUANATEXSIZE" val="25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527.559"/>
  <p:tag name="LATEXADDIN" val="\documentclass{article}&#10;\usepackage{amsmath}&#10;\usepackage{amssymb}&#10;\usepackage{amsthm}&#10;\usepackage{xcolor}&#10;\pagestyle{empty}&#10;\begin{document}&#10;&#10;&#10;$\left(\begin{array}{ccc}&#10;| &amp;  &amp; |\\&#10;C_1(A) &amp; \cdots &amp; C_n(A)\\&#10;| &amp;  &amp; |&#10;\end{array}\right)=$&#10;\end{document}"/>
  <p:tag name="IGUANATEXSIZE" val="25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331.084"/>
  <p:tag name="LATEXADDIN" val="\documentclass{article}&#10;\usepackage{amsmath}&#10;\usepackage{amssymb}&#10;\usepackage{amsthm}&#10;\usepackage{xcolor}&#10;\pagestyle{empty}&#10;\begin{document}&#10;&#10;&#10;$\left(\begin{array}{cccc}&#10;0 &amp; 0 &amp; 0 &amp; 0\\&#10;0 &amp; 0 &amp; 0 &amp; 0\\&#10;0 &amp; 0 &amp; 0 &amp; 0\\&#10;0 &amp; 0 &amp; 0 &amp; 0&#10;\end{array}\right)\in\mathbb{F}^{4\times4}$&#10;\end{document}"/>
  <p:tag name="IGUANATEXSIZE" val="25"/>
  <p:tag name="IGUANATEXCURSOR" val="2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95.9505"/>
  <p:tag name="LATEXADDIN" val="\documentclass{article}&#10;\usepackage{amsmath}&#10;\usepackage{amssymb}&#10;\usepackage{amsthm}&#10;\usepackage{xcolor}&#10;\pagestyle{empty}&#10;\begin{document}&#10;&#10;&#10;$A,B,C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70.49118"/>
  <p:tag name="LATEXADDIN" val="\documentclass{article}&#10;\usepackage{amsmath}&#10;\usepackage{amssymb}&#10;\usepackage{amsthm}&#10;\usepackage{xcolor}&#10;\pagestyle{empty}&#10;\begin{document}&#10;&#10;&#10;$\alpha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937.3828"/>
  <p:tag name="LATEXADDIN" val="\documentclass{article}&#10;\usepackage{amsmath}&#10;\usepackage{amssymb}&#10;\usepackage{amsthm}&#10;\usepackage{xcolor}&#10;\pagestyle{empty}&#10;\begin{document}&#10;&#10;&#10;$A(BC)=(AB)C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546.6816"/>
  <p:tag name="LATEXADDIN" val="\documentclass{article}&#10;\usepackage{amsmath}&#10;\usepackage{amssymb}&#10;\usepackage{amsthm}&#10;\usepackage{xcolor}&#10;\pagestyle{empty}&#10;\begin{document}&#10;&#10;&#10;$AB\neq BA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882.6397"/>
  <p:tag name="LATEXADDIN" val="\documentclass{article}&#10;\usepackage{amsmath}&#10;\usepackage{amssymb}&#10;\usepackage{amsthm}&#10;\usepackage{xcolor}&#10;\pagestyle{empty}&#10;\begin{document}&#10;&#10;&#10;$AI=A,IA=A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08.4739"/>
  <p:tag name="LATEXADDIN" val="\documentclass{article}&#10;\usepackage{amsmath}&#10;\usepackage{amssymb}&#10;\usepackage{amsthm}&#10;\usepackage{xcolor}&#10;\pagestyle{empty}&#10;\begin{document}&#10;&#10;&#10;$A^{-1}$&#10;\end{document}"/>
  <p:tag name="IGUANATEXSIZE" val="28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95.9505"/>
  <p:tag name="LATEXADDIN" val="\documentclass{article}&#10;\usepackage{amsmath}&#10;\usepackage{amssymb}&#10;\usepackage{amsthm}&#10;\usepackage{xcolor}&#10;\pagestyle{empty}&#10;\begin{document}&#10;&#10;&#10;$A,B,C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70.49118"/>
  <p:tag name="LATEXADDIN" val="\documentclass{article}&#10;\usepackage{amsmath}&#10;\usepackage{amssymb}&#10;\usepackage{amsthm}&#10;\usepackage{xcolor}&#10;\pagestyle{empty}&#10;\begin{document}&#10;&#10;&#10;$\alpha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937.3828"/>
  <p:tag name="LATEXADDIN" val="\documentclass{article}&#10;\usepackage{amsmath}&#10;\usepackage{amssymb}&#10;\usepackage{amsthm}&#10;\usepackage{xcolor}&#10;\pagestyle{empty}&#10;\begin{document}&#10;&#10;&#10;$A(BC)=(AB)C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546.6816"/>
  <p:tag name="LATEXADDIN" val="\documentclass{article}&#10;\usepackage{amsmath}&#10;\usepackage{amssymb}&#10;\usepackage{amsthm}&#10;\usepackage{xcolor}&#10;\pagestyle{empty}&#10;\begin{document}&#10;&#10;&#10;$AB\neq BA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.73827"/>
  <p:tag name="ORIGINALWIDTH" val="281.9647"/>
  <p:tag name="LATEXADDIN" val="\documentclass{article}&#10;\usepackage{amsmath}&#10;\usepackage{amssymb}&#10;\usepackage{amsthm}&#10;\usepackage{xcolor}&#10;\pagestyle{empty}&#10;\begin{document}&#10;&#10;&#10;$0^{m\times n}$&#10;\end{document}"/>
  <p:tag name="IGUANATEXSIZE" val="25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882.6397"/>
  <p:tag name="LATEXADDIN" val="\documentclass{article}&#10;\usepackage{amsmath}&#10;\usepackage{amssymb}&#10;\usepackage{amsthm}&#10;\usepackage{xcolor}&#10;\pagestyle{empty}&#10;\begin{document}&#10;&#10;&#10;$AI=A,IA=A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34.346"/>
  <p:tag name="LATEXADDIN" val="\documentclass{article}&#10;\usepackage{amsmath}&#10;\usepackage{amssymb}&#10;\usepackage{amsthm}&#10;\usepackage{xcolor}&#10;\pagestyle{empty}&#10;\begin{document}&#10;&#10;&#10;$(A + B)C= AC+ BC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37.345"/>
  <p:tag name="LATEXADDIN" val="\documentclass{article}&#10;\usepackage{amsmath}&#10;\usepackage{amssymb}&#10;\usepackage{amsthm}&#10;\usepackage{xcolor}&#10;\pagestyle{empty}&#10;\begin{document}&#10;&#10;&#10;$ A(B+C)= AB+AC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420.323"/>
  <p:tag name="LATEXADDIN" val="\documentclass{article}&#10;\usepackage{amsmath}&#10;\usepackage{amssymb}&#10;\usepackage{amsthm}&#10;\usepackage{xcolor}&#10;\pagestyle{empty}&#10;\begin{document}&#10;&#10;&#10;$(\alpha A)B=\alpha ( AB)=A(\alpha B)$&#10;\end{document}"/>
  <p:tag name="IGUANATEXSIZE" val="25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74.9532"/>
  <p:tag name="LATEXADDIN" val="\documentclass{article}&#10;\usepackage{amsmath}&#10;\usepackage{amssymb}&#10;\usepackage{amsthm}&#10;\usepackage{xcolor}&#10;\pagestyle{empty}&#10;\begin{document}&#10;&#10;&#10;$0A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95.9505"/>
  <p:tag name="LATEXADDIN" val="\documentclass{article}&#10;\usepackage{amsmath}&#10;\usepackage{amssymb}&#10;\usepackage{amsthm}&#10;\usepackage{xcolor}&#10;\pagestyle{empty}&#10;\begin{document}&#10;&#10;&#10;$A,B,C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70.49118"/>
  <p:tag name="LATEXADDIN" val="\documentclass{article}&#10;\usepackage{amsmath}&#10;\usepackage{amssymb}&#10;\usepackage{amsthm}&#10;\usepackage{xcolor}&#10;\pagestyle{empty}&#10;\begin{document}&#10;&#10;&#10;$\alpha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37.345"/>
  <p:tag name="LATEXADDIN" val="\documentclass{article}&#10;\usepackage{amsmath}&#10;\usepackage{amssymb}&#10;\usepackage{amsthm}&#10;\usepackage{xcolor}&#10;\pagestyle{empty}&#10;\begin{document}&#10;&#10;&#10;$ A(B+C)= AB+AC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1277.09"/>
  <p:tag name="LATEXADDIN" val="\documentclass{article}&#10;\usepackage{amsmath}&#10;\usepackage{amssymb}&#10;\usepackage{amsthm}&#10;\usepackage{xcolor}&#10;\pagestyle{empty}&#10;\begin{document}&#10;&#10;&#10;$A\in \mathbb{F}^{m\times n},B,C\in \mathbb{F}^{n\times p}$&#10;\end{document}"/>
  <p:tag name="IGUANATEXSIZE" val="25"/>
  <p:tag name="IGUANATEXCURSOR" val="2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320.21"/>
  <p:tag name="LATEXADDIN" val="\documentclass{article}&#10;\usepackage{amsmath}&#10;\usepackage{amssymb}&#10;\usepackage{amsthm}&#10;\usepackage{xcolor}&#10;\pagestyle{empty}&#10;\begin{document}&#10;&#10;&#10;$m\times p$&#10;\end{document}"/>
  <p:tag name="IGUANATEXSIZE" val="28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95.9505"/>
  <p:tag name="LATEXADDIN" val="\documentclass{article}&#10;\usepackage{amsmath}&#10;\usepackage{amssymb}&#10;\usepackage{amsthm}&#10;\usepackage{xcolor}&#10;\pagestyle{empty}&#10;\begin{document}&#10;&#10;&#10;$A,B,C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44.7319"/>
  <p:tag name="LATEXADDIN" val="\documentclass{article}&#10;\usepackage{amsmath}&#10;\usepackage{amssymb}&#10;\usepackage{amsthm}&#10;\usepackage{xcolor}&#10;\pagestyle{empty}&#10;\begin{document}&#10;&#10;&#10;$i,j$&#10;\end{document}"/>
  <p:tag name="IGUANATEXSIZE" val="28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837.6453"/>
  <p:tag name="LATEXADDIN" val="\documentclass{article}&#10;\usepackage{amsmath}&#10;\usepackage{amssymb}&#10;\usepackage{amsthm}&#10;\usepackage{xcolor}&#10;\pagestyle{empty}&#10;\begin{document}&#10;&#10;&#10;$ [A(B+C)]_{i,j}= $&#10;\end{document}"/>
  <p:tag name="IGUANATEXSIZE" val="25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2180.727"/>
  <p:tag name="LATEXADDIN" val="\documentclass{article}&#10;\usepackage{amsmath}&#10;\usepackage{amssymb}&#10;\usepackage{amsthm}&#10;\usepackage{xcolor}&#10;\pagestyle{empty}&#10;\begin{document}&#10;&#10;&#10;$ A_{i,1}(B+C)_{1,j}+\cdots +A_{i,n}(B+C)_{n,j}= $&#10;\end{document}"/>
  <p:tag name="IGUANATEXSIZE" val="25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2425.197"/>
  <p:tag name="LATEXADDIN" val="\documentclass{article}&#10;\usepackage{amsmath}&#10;\usepackage{amssymb}&#10;\usepackage{amsthm}&#10;\usepackage{xcolor}&#10;\pagestyle{empty}&#10;\begin{document}&#10;&#10;&#10;$ A_{i,1}(B_{1,j}+C_{1,j})+\cdots +A_{i,n}(B_{n,j}+C_{n,j})= $&#10;\end{document}"/>
  <p:tag name="IGUANATEXSIZE" val="25"/>
  <p:tag name="IGUANATEXCURSOR" val="1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2671.916"/>
  <p:tag name="LATEXADDIN" val="\documentclass{article}&#10;\usepackage{amsmath}&#10;\usepackage{amssymb}&#10;\usepackage{amsthm}&#10;\usepackage{xcolor}&#10;\pagestyle{empty}&#10;\begin{document}&#10;&#10;&#10;$ A_{i,1}B_{1,j}+A_{i,1}C_{1,j}+\cdots+ A_{i,n}B_{n,j}+A_{i,n}C_{n,j}= $&#10;\end{document}"/>
  <p:tag name="IGUANATEXSIZE" val="25"/>
  <p:tag name="IGUANATEXCURSOR" val="1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3022.872"/>
  <p:tag name="LATEXADDIN" val="\documentclass{article}&#10;\usepackage{amsmath}&#10;\usepackage{amssymb}&#10;\usepackage{amsthm}&#10;\usepackage{xcolor}&#10;\pagestyle{empty}&#10;\begin{document}&#10;&#10;&#10;$ (A_{i,1}B_{1,j}+\cdots A_{i,n}B_{n,j})+(A_{i,1}C_{1,j}+\cdots +A_{i,n}C_{n,j})= $&#10;\end{document}"/>
  <p:tag name="IGUANATEXSIZE" val="25"/>
  <p:tag name="IGUANATEXCURSOR" val="2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078.365"/>
  <p:tag name="LATEXADDIN" val="\documentclass{article}&#10;\usepackage{amsmath}&#10;\usepackage{amssymb}&#10;\usepackage{amsthm}&#10;\usepackage{xcolor}&#10;\pagestyle{empty}&#10;\begin{document}&#10;&#10;&#10;$ (AB)_{i,j}+(AC)_{i,j}= 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725.1594"/>
  <p:tag name="LATEXADDIN" val="\documentclass{article}&#10;\usepackage{amsmath}&#10;\usepackage{amssymb}&#10;\usepackage{amsthm}&#10;\usepackage{xcolor}&#10;\pagestyle{empty}&#10;\begin{document}&#10;&#10;&#10;$ (AB+AC)_{i,j} $&#10;\end{document}"/>
  <p:tag name="IGUANATEXSIZE" val="20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03.2246"/>
  <p:tag name="LATEXADDIN" val="\documentclass{article}&#10;\usepackage{amsmath}&#10;\usepackage{amssymb}&#10;\usepackage{amsthm}&#10;\usepackage{xcolor}&#10;\pagestyle{empty}&#10;\begin{document}&#10;&#10;&#10;$\alpha,\beta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667"/>
  <p:tag name="OUTPUTDPI" val="1200"/>
  <p:tag name="LATEXADDIN" val="\documentclass{article}&#10;\usepackage{amsmath}&#10;\usepackage{amssymb}&#10;\usepackage{amsthm}&#10;\usepackage{xcolor}&#10;\pagestyle{empty}&#10;\begin{document}&#10;&#10;&#10;$&#10;Ax=&#10;\left(\begin{array}{cc}&#10;1 &amp; 5\\&#10;-2 &amp; 3\\&#10;3 &amp; -7&#10;\end{array}\right)&#10;\left(\begin{array}{c}&#10;x_1\\&#10;x_2&#10;\end{array}\right)&#10;=&#10;\left(\begin{array}{c}&#10;x_1+5x_2\\&#10;-2x_1+3x_2\\&#10;3x_1-7x_2&#10;\end{array}\right)&#10;$&#10;\end{document}"/>
  <p:tag name="IGUANATEXSIZE" val="33"/>
  <p:tag name="IGUANATEXCURSOR" val="345"/>
  <p:tag name="TRANSPARENCY" val="True"/>
  <p:tag name="FILENAME" val=""/>
  <p:tag name="INPUTTYPE" val="0"/>
  <p:tag name="LATEXENGINEID" val="0"/>
  <p:tag name="TEMPFOLDER" val="c:\temp\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837.75"/>
  <p:tag name="OUTPUTDPI" val="1200"/>
  <p:tag name="LATEXADDIN" val="\documentclass{article}&#10;\usepackage{amsmath}&#10;\usepackage{amssymb}&#10;\usepackage{amsthm}&#10;\usepackage{xcolor}&#10;\pagestyle{empty}&#10;\begin{document}&#10;&#10;&#10;$&#10;x=\left(\begin{array}{c}&#10;x_1\\&#10;x_2 &#10;\end{array}\right)_{2\times 1}&#10;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837.75"/>
  <p:tag name="OUTPUTDPI" val="1200"/>
  <p:tag name="LATEXADDIN" val="\documentclass{article}&#10;\usepackage{amsmath}&#10;\usepackage{amssymb}&#10;\usepackage{amsthm}&#10;\usepackage{xcolor}&#10;\pagestyle{empty}&#10;\begin{document}&#10;&#10;&#10;$&#10;x=\left(\begin{array}{c}&#10;x_1\\&#10;x_2 &#10;\end{array}\right)_{2\times 1}&#10;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260.592"/>
  <p:tag name="LATEXADDIN" val="\documentclass{article}&#10;\usepackage{amsmath}&#10;\usepackage{amssymb}&#10;\usepackage{amsthm}&#10;\usepackage{xcolor}&#10;\pagestyle{empty}&#10;\begin{document}&#10;&#10;&#10;$&#10;Ax=&#10;\left(\begin{array}{c}&#10;x_1+5x_2\\&#10;-2x_1+3x_2\\&#10;3x_1-7x_2&#10;\end{array}\right)&#10;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493.4384"/>
  <p:tag name="LATEXADDIN" val="\documentclass{article}&#10;\usepackage{amsmath}&#10;\usepackage{amssymb}&#10;\usepackage{amsthm}&#10;\usepackage{xcolor}&#10;\pagestyle{empty}&#10;\begin{document}&#10;&#10;&#10;$&#10;=\left(\begin{array}{c}&#10;2\\&#10;0\\&#10;5 &#10;\end{array}\right)&#10;$&#10;\end{document}"/>
  <p:tag name="IGUANATEXSIZE" val="33"/>
  <p:tag name="IGUANATEXCURSOR" val="1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3.4346"/>
  <p:tag name="ORIGINALWIDTH" val="1031.121"/>
  <p:tag name="LATEXADDIN" val="\documentclass{article}&#10;\usepackage{amsmath}&#10;\usepackage{amssymb}&#10;\usepackage{amsthm}&#10;\usepackage{xcolor}&#10;\pagestyle{empty}&#10;\begin{document}&#10;&#10;&#10;$\begin{cases}&#10;x_{1}+5x_{2} &amp; =2\\&#10;-2x_{1}+3x_{2} &amp; =0\\&#10;3x_{1}-7x_{2} &amp; =5&#10;\end{cases}$&#10;\end{document}"/>
  <p:tag name="IGUANATEXSIZE" val="28"/>
  <p:tag name="IGUANATEXCURSOR" val="2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&#10;\iff&#10;$&#10;\end{document}"/>
  <p:tag name="IGUANATEXSIZE" val="33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216.7229"/>
  <p:tag name="LATEXADDIN" val="\documentclass{article}&#10;\usepackage{amsmath}&#10;\usepackage{amssymb}&#10;\usepackage{amsthm}&#10;\usepackage{xcolor}&#10;\pagestyle{empty}&#10;\begin{document}&#10;&#10;&#10;$&#10;b_{3\times 1}&#10;$&#10;\end{document}"/>
  <p:tag name="IGUANATEXSIZE" val="33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m\times n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851.1436"/>
  <p:tag name="LATEXADDIN" val="\documentclass{article}&#10;\usepackage{amsmath}&#10;\usepackage{amssymb}&#10;\usepackage{amsthm}&#10;\usepackage{xcolor}&#10;\pagestyle{empty}&#10;\begin{document}&#10;&#10;&#10;$A+B=B+A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477"/>
  <p:tag name="OUTPUTDPI" val="1200"/>
  <p:tag name="LATEXADDIN" val="\documentclass{article}&#10;\usepackage{amsmath}&#10;\usepackage{amssymb}&#10;\usepackage{amsthm}&#10;\usepackage{xcolor}&#10;\pagestyle{empty}&#10;\begin{document}&#10;&#10;&#10;$&#10;x\in \mathbb{F}^{n\times 1}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78.75"/>
  <p:tag name="OUTPUTDPI" val="1200"/>
  <p:tag name="LATEXADDIN" val="\documentclass{article}&#10;\usepackage{amsmath}&#10;\usepackage{amssymb}&#10;\usepackage{amsthm}&#10;\usepackage{xcolor}&#10;\pagestyle{empty}&#10;\begin{document}&#10;&#10;&#10;$&#10;Ax=b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483.75"/>
  <p:tag name="OUTPUTDPI" val="1200"/>
  <p:tag name="LATEXADDIN" val="\documentclass{article}&#10;\usepackage{amsmath}&#10;\usepackage{amssymb}&#10;\usepackage{amsthm}&#10;\usepackage{xcolor}&#10;\pagestyle{empty}&#10;\begin{document}&#10;&#10;&#10;$&#10;b\in \mathbb{F}^{m\times 1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54"/>
  <p:tag name="OUTPUTDPI" val="1200"/>
  <p:tag name="LATEXADDIN" val="\documentclass{article}&#10;\usepackage{amsmath}&#10;\usepackage{amssymb}&#10;\usepackage{amsthm}&#10;\usepackage{xcolor}&#10;\pagestyle{empty}&#10;\begin{document}&#10;&#10;&#10;$&#10;x\in \mathbb{F}^{n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360.75"/>
  <p:tag name="OUTPUTDPI" val="1200"/>
  <p:tag name="LATEXADDIN" val="\documentclass{article}&#10;\usepackage{amsmath}&#10;\usepackage{amssymb}&#10;\usepackage{amsthm}&#10;\usepackage{xcolor}&#10;\pagestyle{empty}&#10;\begin{document}&#10;&#10;&#10;$&#10;b\in \mathbb{F}^{m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2.7184"/>
  <p:tag name="ORIGINALWIDTH" val="1089.614"/>
  <p:tag name="OUTPUTDPI" val="1200"/>
  <p:tag name="LATEXADDIN" val="\documentclass{article}&#10;\usepackage{amsmath}&#10;\usepackage{amssymb}&#10;\usepackage{amsthm}&#10;\pagestyle{empty}&#10;\begin{document}&#10;&#10;&#10;$\negthickspace\begin{array}{c}&#10;2x_1+x_2 + 3x_3=1\\&#10;5x_1+8x_2 - 6x_3=0 \\&#10;\end{array}$&#10;\end{document}"/>
  <p:tag name="IGUANATEXSIZE" val="33"/>
  <p:tag name="IGUANATEXCURSOR" val="196"/>
  <p:tag name="TRANSPARENCY" val="True"/>
  <p:tag name="FILENAME" val=""/>
  <p:tag name="INPUTTYPE" val="0"/>
  <p:tag name="LATEXENGINEID" val="0"/>
  <p:tag name="TEMPFOLDER" val="c:\temp\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126"/>
  <p:tag name="ORIGINALWIDTH" val="975.6281"/>
  <p:tag name="OUTPUTDPI" val="1200"/>
  <p:tag name="LATEXADDIN" val="\documentclass{article}&#10;\usepackage{amsmath}&#10;\usepackage{amssymb}&#10;\usepackage{amsthm}&#10;\pagestyle{empty}&#10;\begin{document}&#10;&#10;&#10;$&#10;\left(\begin{array}{ccc|c}&#10;2 &amp; 1 &amp; 3 &amp; 1\\&#10;5 &amp; 8&amp; -6&amp;0&#10;\end{array}\right)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78.75"/>
  <p:tag name="OUTPUTDPI" val="1200"/>
  <p:tag name="LATEXADDIN" val="\documentclass{article}&#10;\usepackage{amsmath}&#10;\usepackage{amssymb}&#10;\usepackage{amsthm}&#10;\usepackage{xcolor}&#10;\pagestyle{empty}&#10;\begin{document}&#10;&#10;&#10;$&#10;Ax=b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253.4684"/>
  <p:tag name="OUTPUTDPI" val="1200"/>
  <p:tag name="LATEXADDIN" val="\documentclass{article}&#10;\usepackage{amsmath}&#10;\usepackage{amssymb}&#10;\usepackage{amsthm}&#10;\usepackage{xcolor}&#10;\pagestyle{empty}&#10;\begin{document}&#10;&#10;&#10;$&#10;(A|b)&#10;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545.557"/>
  <p:tag name="LATEXADDIN" val="\documentclass{article}&#10;\usepackage{amsmath}&#10;\usepackage{amssymb}&#10;\usepackage{amsthm}&#10;\usepackage{xcolor}&#10;\pagestyle{empty}&#10;\begin{document}&#10;&#10;&#10;$A+(B+C)=(A+B)+C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126"/>
  <p:tag name="ORIGINALWIDTH" val="830.8961"/>
  <p:tag name="OUTPUTDPI" val="1200"/>
  <p:tag name="LATEXADDIN" val="\documentclass{article}&#10;\usepackage{amsmath}&#10;\usepackage{amssymb}&#10;\usepackage{amsthm}&#10;\pagestyle{empty}&#10;\begin{document}&#10;&#10;&#10;$&#10;\left(\begin{array}{ccc}&#10;2 &amp; 1 &amp; 3\\&#10;5 &amp; 8&amp; -6\&#10;\end{array}\right)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397.4503"/>
  <p:tag name="OUTPUTDPI" val="1200"/>
  <p:tag name="LATEXADDIN" val="\documentclass{article}&#10;\usepackage{amsmath}&#10;\usepackage{amssymb}&#10;\usepackage{amsthm}&#10;\pagestyle{empty}&#10;\begin{document}&#10;&#10;&#10;$&#10;\left(\begin{array}{c}&#10;x_1\\&#10;x_2\\&#10;x_3&#10;\end{array}\right)&#10;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126"/>
  <p:tag name="ORIGINALWIDTH" val="469.4413"/>
  <p:tag name="OUTPUTDPI" val="1200"/>
  <p:tag name="LATEXADDIN" val="\documentclass{article}&#10;\usepackage{amsmath}&#10;\usepackage{amssymb}&#10;\usepackage{amsthm}&#10;\pagestyle{empty}&#10;\begin{document}&#10;&#10;&#10;$=&#10;\left(\begin{array}{c}&#10;1\\&#10;0&#10;\end{array}\right)&#10;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44.319"/>
  <p:tag name="LATEXADDIN" val="\documentclass{article}&#10;\usepackage{amsmath}&#10;\usepackage{amssymb}&#10;\usepackage{amsthm}&#10;\usepackage{xcolor}&#10;\pagestyle{empty}&#10;\begin{document}&#10;&#10;&#10;$N(A)=\left\{ x\in \mathbb{F}^n \mid Ax=0\right\} $&#10;\end{document}"/>
  <p:tag name="IGUANATEXSIZE" val="28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28.159"/>
  <p:tag name="LATEXADDIN" val="\documentclass{article}&#10;\usepackage{amsmath}&#10;\usepackage{amssymb}&#10;\usepackage{amsthm}&#10;\usepackage{xcolor}&#10;\pagestyle{empty}&#10;\begin{document}&#10;&#10;&#10;$v_1,v_2\in N(A)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24.8969"/>
  <p:tag name="LATEXADDIN" val="\documentclass{article}&#10;\usepackage{amsmath}&#10;\usepackage{amssymb}&#10;\usepackage{amsthm}&#10;\usepackage{xcolor}&#10;\pagestyle{empty}&#10;\begin{document}&#10;&#10;&#10;$v_1+v_2\in N(A)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146.982"/>
  <p:tag name="LATEXADDIN" val="\documentclass{article}&#10;\usepackage{amsmath}&#10;\usepackage{amssymb}&#10;\usepackage{amsthm}&#10;\usepackage{xcolor}&#10;\pagestyle{empty}&#10;\begin{document}&#10;&#10;&#10;$\left(\begin{array}{cccc}&#10;0 &amp; 0 &amp; 6 &amp; 4 \\&#10;-2 &amp; -4 &amp; 2 &amp; 2 \\&#10;2 &amp; 4 &amp; 1 &amp; 0 &#10;\end{array}\right)&#10;\left(\begin{array}{c}&#10;x_{1}\\&#10;x_{2}\\&#10;x_{3}\\&#10;x_4&#10;\end{array}\right)=&#10;\left(\begin{array}{c}&#10;0\\&#10;0\\&#10;0&#10;\end{array}\right)&#10;$&#10;\end{document}"/>
  <p:tag name="IGUANATEXSIZE" val="25"/>
  <p:tag name="IGUANATEXCURSOR" val="3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560.18"/>
  <p:tag name="LATEXADDIN" val="\documentclass{article}&#10;\usepackage{amsmath}&#10;\usepackage{amssymb}&#10;\usepackage{amsthm}&#10;\usepackage{xcolor}&#10;\pagestyle{empty}&#10;\begin{document}&#10;&#10;&#10;$A+0=A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131.609"/>
  <p:tag name="LATEXADDIN" val="\documentclass{article}&#10;\usepackage{amsmath}&#10;\usepackage{amssymb}&#10;\usepackage{amsthm}&#10;\usepackage{xcolor}&#10;\pagestyle{empty}&#10;\begin{document}&#10;&#10;&#10;$\left(\begin{array}{c}&#10;-2\\&#10;1\\&#10;0\\&#10;0&#10;\end{array}\right),\left(\begin{array}{c}&#10;1/3\\&#10;0\\&#10;-2/3\\&#10;1&#10;\end{array}\right)$&#10;\end{document}"/>
  <p:tag name="IGUANATEXSIZE" val="25"/>
  <p:tag name="IGUANATEXCURSOR" val="2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9.925"/>
  <p:tag name="ORIGINALWIDTH" val="1999.25"/>
  <p:tag name="LATEXADDIN" val="\documentclass{article}&#10;\usepackage{amsmath}&#10;\usepackage{amssymb}&#10;\usepackage{amsthm}&#10;\usepackage{xcolor}&#10;\pagestyle{empty}&#10;\begin{document}&#10;&#10;&#10;$\left(\begin{array}{c}&#10;-2\\&#10;1\\&#10;0\\&#10;0&#10;\end{array}\right)+\left(\begin{array}{c}&#10;1/3\\&#10;0\\&#10;-2/3\\&#10;1&#10;\end{array}\right)=\left(\begin{array}{c}&#10;-1\frac{2}{3}\\&#10;1\\&#10;-2/3\\&#10;1&#10;\end{array}\right)$&#10;\end{document}"/>
  <p:tag name="IGUANATEXSIZE" val="25"/>
  <p:tag name="IGUANATEXCURSOR" val="3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44.319"/>
  <p:tag name="LATEXADDIN" val="\documentclass{article}&#10;\usepackage{amsmath}&#10;\usepackage{amssymb}&#10;\usepackage{amsthm}&#10;\usepackage{xcolor}&#10;\pagestyle{empty}&#10;\begin{document}&#10;&#10;&#10;$N(A)=\left\{ x\in \mathbb{F}^n \mid Ax=0\right\} $&#10;\end{document}"/>
  <p:tag name="IGUANATEXSIZE" val="28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28.159"/>
  <p:tag name="LATEXADDIN" val="\documentclass{article}&#10;\usepackage{amsmath}&#10;\usepackage{amssymb}&#10;\usepackage{amsthm}&#10;\usepackage{xcolor}&#10;\pagestyle{empty}&#10;\begin{document}&#10;&#10;&#10;$v_1,v_2\in N(A)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24.8969"/>
  <p:tag name="LATEXADDIN" val="\documentclass{article}&#10;\usepackage{amsmath}&#10;\usepackage{amssymb}&#10;\usepackage{amsthm}&#10;\usepackage{xcolor}&#10;\pagestyle{empty}&#10;\begin{document}&#10;&#10;&#10;$v_1+v_2\in N(A)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28.159"/>
  <p:tag name="LATEXADDIN" val="\documentclass{article}&#10;\usepackage{amsmath}&#10;\usepackage{amssymb}&#10;\usepackage{amsthm}&#10;\usepackage{xcolor}&#10;\pagestyle{empty}&#10;\begin{document}&#10;&#10;&#10;$v_1,v_2\in N(A)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922.3847"/>
  <p:tag name="LATEXADDIN" val="\documentclass{article}&#10;\usepackage{amsmath}&#10;\usepackage{amssymb}&#10;\usepackage{amsthm}&#10;\usepackage{xcolor}&#10;\pagestyle{empty}&#10;\begin{document}&#10;&#10;&#10;$Av_1=0,Av_2=0$&#10;\end{document}"/>
  <p:tag name="IGUANATEXSIZE" val="25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09.599"/>
  <p:tag name="LATEXADDIN" val="\documentclass{article}&#10;\usepackage{amsmath}&#10;\usepackage{amssymb}&#10;\usepackage{amsthm}&#10;\usepackage{xcolor}&#10;\pagestyle{empty}&#10;\begin{document}&#10;&#10;&#10;$\exists (-A): A+(-A)=0$&#10;\end{document}"/>
  <p:tag name="IGUANATEXSIZE" val="25"/>
  <p:tag name="IGUANATEXCURSOR" val="1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95.913"/>
  <p:tag name="LATEXADDIN" val="\documentclass{article}&#10;\usepackage{amsmath}&#10;\usepackage{amssymb}&#10;\usepackage{amsthm}&#10;\usepackage{xcolor}&#10;\pagestyle{empty}&#10;\begin{document}&#10;&#10;&#10;$A(v_1+v_2)=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692.1635"/>
  <p:tag name="LATEXADDIN" val="\documentclass{article}&#10;\usepackage{amsmath}&#10;\usepackage{amssymb}&#10;\usepackage{amsthm}&#10;\usepackage{xcolor}&#10;\pagestyle{empty}&#10;\begin{document}&#10;&#10;&#10;$Av_1+Av_1=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495.688"/>
  <p:tag name="LATEXADDIN" val="\documentclass{article}&#10;\usepackage{amsmath}&#10;\usepackage{amssymb}&#10;\usepackage{amsthm}&#10;\usepackage{xcolor}&#10;\pagestyle{empty}&#10;\begin{document}&#10;&#10;&#10;$0+0=0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44.319"/>
  <p:tag name="LATEXADDIN" val="\documentclass{article}&#10;\usepackage{amsmath}&#10;\usepackage{amssymb}&#10;\usepackage{amsthm}&#10;\usepackage{xcolor}&#10;\pagestyle{empty}&#10;\begin{document}&#10;&#10;&#10;$N(A)=\left\{ x\in \mathbb{F}^n \mid Ax=0\right\} $&#10;\end{document}"/>
  <p:tag name="IGUANATEXSIZE" val="28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28.159"/>
  <p:tag name="LATEXADDIN" val="\documentclass{article}&#10;\usepackage{amsmath}&#10;\usepackage{amssymb}&#10;\usepackage{amsthm}&#10;\usepackage{xcolor}&#10;\pagestyle{empty}&#10;\begin{document}&#10;&#10;&#10;$v_1,v_2\in N(A)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24.8969"/>
  <p:tag name="LATEXADDIN" val="\documentclass{article}&#10;\usepackage{amsmath}&#10;\usepackage{amssymb}&#10;\usepackage{amsthm}&#10;\usepackage{xcolor}&#10;\pagestyle{empty}&#10;\begin{document}&#10;&#10;&#10;$v_1+v_2\in N(A)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05.4369"/>
  <p:tag name="LATEXADDIN" val="\documentclass{article}&#10;\usepackage{amsmath}&#10;\usepackage{amssymb}&#10;\usepackage{amsthm}&#10;\usepackage{xcolor}&#10;\pagestyle{empty}&#10;\begin{document}&#10;&#10;&#10;$v\in N(A)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738.6577"/>
  <p:tag name="LATEXADDIN" val="\documentclass{article}&#10;\usepackage{amsmath}&#10;\usepackage{amssymb}&#10;\usepackage{amsthm}&#10;\usepackage{xcolor}&#10;\pagestyle{empty}&#10;\begin{document}&#10;&#10;&#10;$\left(\begin{array}{cc}&#10;1 &amp; -2\\&#10;0 &amp; 3&#10;\end{array}\right)+$&#10;\end{document}"/>
  <p:tag name="IGUANATEXSIZE" val="25"/>
  <p:tag name="IGUANATEXCURSOR" val="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84.177"/>
  <p:tag name="LATEXADDIN" val="\documentclass{article}&#10;\usepackage{amsmath}&#10;\usepackage{amssymb}&#10;\usepackage{amsthm}&#10;\usepackage{xcolor}&#10;\pagestyle{empty}&#10;\begin{document}&#10;&#10;&#10;$\alpha v\in N(A)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146.982"/>
  <p:tag name="LATEXADDIN" val="\documentclass{article}&#10;\usepackage{amsmath}&#10;\usepackage{amssymb}&#10;\usepackage{amsthm}&#10;\usepackage{xcolor}&#10;\pagestyle{empty}&#10;\begin{document}&#10;&#10;&#10;$\left(\begin{array}{cccc}&#10;0 &amp; 0 &amp; 6 &amp; 4 \\&#10;-2 &amp; -4 &amp; 2 &amp; 2 \\&#10;2 &amp; 4 &amp; 1 &amp; 0 &#10;\end{array}\right)&#10;\left(\begin{array}{c}&#10;x_{1}\\&#10;x_{2}\\&#10;x_{3}\\&#10;x_4&#10;\end{array}\right)=&#10;\left(\begin{array}{c}&#10;0\\&#10;0\\&#10;0&#10;\end{array}\right)&#10;$&#10;\end{document}"/>
  <p:tag name="IGUANATEXSIZE" val="25"/>
  <p:tag name="IGUANATEXCURSOR" val="3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554.1807"/>
  <p:tag name="LATEXADDIN" val="\documentclass{article}&#10;\usepackage{amsmath}&#10;\usepackage{amssymb}&#10;\usepackage{amsthm}&#10;\usepackage{xcolor}&#10;\pagestyle{empty}&#10;\begin{document}&#10;&#10;&#10;$\left(\begin{array}{c}&#10;1/3\\&#10;0\\&#10;-2/3\\&#10;1&#10;\end{array}\right)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335.583"/>
  <p:tag name="LATEXADDIN" val="\documentclass{article}&#10;\usepackage{amsmath}&#10;\usepackage{amssymb}&#10;\usepackage{amsthm}&#10;\usepackage{xcolor}&#10;\pagestyle{empty}&#10;\begin{document}&#10;&#10;&#10;$3\left(\begin{array}{c}&#10;1/3\\&#10;0\\&#10;-2/3\\&#10;1&#10;\end{array}\right)=&#10;\left(\begin{array}{c}&#10;1\\&#10;0\\&#10;-2\\&#10;3&#10;\end{array}\right)$&#10;\end{document}"/>
  <p:tag name="IGUANATEXSIZE" val="25"/>
  <p:tag name="IGUANATEXCURSOR" val="2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44.319"/>
  <p:tag name="LATEXADDIN" val="\documentclass{article}&#10;\usepackage{amsmath}&#10;\usepackage{amssymb}&#10;\usepackage{amsthm}&#10;\usepackage{xcolor}&#10;\pagestyle{empty}&#10;\begin{document}&#10;&#10;&#10;$N(A)=\left\{ x\in \mathbb{F}^n \mid Ax=0\right\} $&#10;\end{document}"/>
  <p:tag name="IGUANATEXSIZE" val="28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28.159"/>
  <p:tag name="LATEXADDIN" val="\documentclass{article}&#10;\usepackage{amsmath}&#10;\usepackage{amssymb}&#10;\usepackage{amsthm}&#10;\usepackage{xcolor}&#10;\pagestyle{empty}&#10;\begin{document}&#10;&#10;&#10;$v_1,v_2\in N(A)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24.8969"/>
  <p:tag name="LATEXADDIN" val="\documentclass{article}&#10;\usepackage{amsmath}&#10;\usepackage{amssymb}&#10;\usepackage{amsthm}&#10;\usepackage{xcolor}&#10;\pagestyle{empty}&#10;\begin{document}&#10;&#10;&#10;$v_1+v_2\in N(A)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498.6877"/>
  <p:tag name="LATEXADDIN" val="\documentclass{article}&#10;\usepackage{amsmath}&#10;\usepackage{amssymb}&#10;\usepackage{amsthm}&#10;\usepackage{xcolor}&#10;\pagestyle{empty}&#10;\begin{document}&#10;&#10;&#10;$\left(\begin{array}{cc}&#10;? &amp; ?\\&#10;? &amp; ?&#10;\end{array}\right)$&#10;\end{document}"/>
  <p:tag name="IGUANATEXSIZE" val="25"/>
  <p:tag name="IGUANATEXCURSOR" val="1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05.4369"/>
  <p:tag name="LATEXADDIN" val="\documentclass{article}&#10;\usepackage{amsmath}&#10;\usepackage{amssymb}&#10;\usepackage{amsthm}&#10;\usepackage{xcolor}&#10;\pagestyle{empty}&#10;\begin{document}&#10;&#10;&#10;$v\in N(A)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84.177"/>
  <p:tag name="LATEXADDIN" val="\documentclass{article}&#10;\usepackage{amsmath}&#10;\usepackage{amssymb}&#10;\usepackage{amsthm}&#10;\usepackage{xcolor}&#10;\pagestyle{empty}&#10;\begin{document}&#10;&#10;&#10;$\alpha v\in N(A)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05.4369"/>
  <p:tag name="LATEXADDIN" val="\documentclass{article}&#10;\usepackage{amsmath}&#10;\usepackage{amssymb}&#10;\usepackage{amsthm}&#10;\usepackage{xcolor}&#10;\pagestyle{empty}&#10;\begin{document}&#10;&#10;&#10;$v\in N(A)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77.9528"/>
  <p:tag name="LATEXADDIN" val="\documentclass{article}&#10;\usepackage{amsmath}&#10;\usepackage{amssymb}&#10;\usepackage{amsthm}&#10;\usepackage{xcolor}&#10;\pagestyle{empty}&#10;\begin{document}&#10;&#10;&#10;$Av=0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55.943"/>
  <p:tag name="LATEXADDIN" val="\documentclass{article}&#10;\usepackage{amsmath}&#10;\usepackage{amssymb}&#10;\usepackage{amsthm}&#10;\usepackage{xcolor}&#10;\pagestyle{empty}&#10;\begin{document}&#10;&#10;&#10;$A(\alpha v)=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58.4552"/>
  <p:tag name="LATEXADDIN" val="\documentclass{article}&#10;\usepackage{amsmath}&#10;\usepackage{amssymb}&#10;\usepackage{amsthm}&#10;\usepackage{xcolor}&#10;\pagestyle{empty}&#10;\begin{document}&#10;&#10;&#10;$\alpha Av=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61.4548"/>
  <p:tag name="LATEXADDIN" val="\documentclass{article}&#10;\usepackage{amsmath}&#10;\usepackage{amssymb}&#10;\usepackage{amsthm}&#10;\usepackage{xcolor}&#10;\pagestyle{empty}&#10;\begin{document}&#10;&#10;&#10;$\alpha 0=0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70.49118"/>
  <p:tag name="LATEXADDIN" val="\documentclass{article}&#10;\usepackage{amsmath}&#10;\usepackage{amssymb}&#10;\usepackage{amsthm}&#10;\usepackage{xcolor}&#10;\pagestyle{empty}&#10;\begin{document}&#10;&#10;&#10;$\alpha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02.75"/>
  <p:tag name="OUTPUTDPI" val="1200"/>
  <p:tag name="LATEXADDIN" val="\documentclass{article}&#10;\usepackage{amsmath}&#10;\usepackage{amssymb}&#10;\usepackage{amsthm}&#10;\usepackage{xcolor}&#10;\pagestyle{empty}&#10;\begin{document}&#10;&#10;&#10;$m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656.168"/>
  <p:tag name="LATEXADDIN" val="\documentclass{article}&#10;\usepackage{amsmath}&#10;\usepackage{amssymb}&#10;\usepackage{amsthm}&#10;\usepackage{xcolor}&#10;\pagestyle{empty}&#10;\begin{document}&#10;&#10;&#10;$=\left(\begin{array}{cc}&#10;0 &amp; 0\\&#10;0 &amp; 0&#10;\end{array}\right)$&#10;\end{document}"/>
  <p:tag name="IGUANATEXSIZE" val="25"/>
  <p:tag name="IGUANATEXCURSOR" val="1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44.319"/>
  <p:tag name="LATEXADDIN" val="\documentclass{article}&#10;\usepackage{amsmath}&#10;\usepackage{amssymb}&#10;\usepackage{amsthm}&#10;\usepackage{xcolor}&#10;\pagestyle{empty}&#10;\begin{document}&#10;&#10;&#10;$N(A)=\left\{ x\in \mathbb{F}^n \mid Ax=0\right\} $&#10;\end{document}"/>
  <p:tag name="IGUANATEXSIZE" val="28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360.7049"/>
  <p:tag name="LATEXADDIN" val="\documentclass{article}&#10;\usepackage{amsmath}&#10;\usepackage{amssymb}&#10;\usepackage{amsthm}&#10;\usepackage{xcolor}&#10;\pagestyle{empty}&#10;\begin{document}&#10;&#10;&#10;$b\in \mathbb{F}^{m}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86.314"/>
  <p:tag name="LATEXADDIN" val="\documentclass{article}&#10;\usepackage{amsmath}&#10;\usepackage{amssymb}&#10;\usepackage{amsthm}&#10;\usepackage{xcolor}&#10;\pagestyle{empty}&#10;\begin{document}&#10;&#10;&#10;$v_0\in L=\left\{ x\in \mathbb{F}^n \mid Ax=b\right\} $&#10;\end{document}"/>
  <p:tag name="IGUANATEXSIZE" val="28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053.993"/>
  <p:tag name="LATEXADDIN" val="\documentclass{article}&#10;\usepackage{amsmath}&#10;\usepackage{amssymb}&#10;\usepackage{amsthm}&#10;\usepackage{xcolor}&#10;\pagestyle{empty}&#10;\begin{document}&#10;&#10;&#10;$L=\left\{ v_{0}+v\mid v\in N(A)\right\} =v_{0}+N(A)$&#10;\end{document}"/>
  <p:tag name="IGUANATEXSIZE" val="25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2.25"/>
  <p:tag name="ORIGINALWIDTH" val="1758"/>
  <p:tag name="OUTPUTDPI" val="1200"/>
  <p:tag name="LATEXADDIN" val="\documentclass{article}&#10;\usepackage{amsmath}&#10;\usepackage{amssymb}&#10;\usepackage{amsthm}&#10;\usepackage{xcolor}&#10;\pagestyle{empty}&#10;\begin{document}&#10;&#10;&#10;$&#10;\left\{&#10;\left(\begin{array}{c}&#10;\frac{5}{7}\\&#10;\frac{3}{7}\\&#10;0&#10;\end{array}\right)&#10;+\textcolor{blue}{t}\left(\begin{array}{c}&#10;-\frac{4}{7}\\&#10;-\frac{8}{7}\\&#10;1&#10;\end{array}\right)&#10;\; &#10;\left|&#10;\vphantom{&#10;\left(\begin{array}{c}&#10;4\\&#10;1&#10;\end{array}\right)&#10;}&#10; \right. &#10;\textcolor{blue}{t} \in \mathbb{R}&#10;\right\}&#10;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2 &amp; -1 &amp; 0 &amp; 1\\&#10;3 &amp; 2 &amp; 4 &amp; 3&#10;\end{array}\right)$&#10;\end{document}"/>
  <p:tag name="IGUANATEXSIZE" val="33"/>
  <p:tag name="IGUANATEXCURSOR" val="217"/>
  <p:tag name="TRANSPARENCY" val="True"/>
  <p:tag name="FILENAME" val=""/>
  <p:tag name="INPUTTYPE" val="0"/>
  <p:tag name="LATEXENGINEID" val="0"/>
  <p:tag name="TEMPFOLDER" val="c:\temp\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2 &amp; -1 &amp; 0 &amp; 1\\&#10;3 &amp; 2 &amp; 4 &amp; 3&#10;\end{array}\right)$&#10;\end{document}"/>
  <p:tag name="IGUANATEXSIZE" val="33"/>
  <p:tag name="IGUANATEXCURSOR" val="217"/>
  <p:tag name="TRANSPARENCY" val="True"/>
  <p:tag name="FILENAME" val=""/>
  <p:tag name="INPUTTYPE" val="0"/>
  <p:tag name="LATEXENGINEID" val="0"/>
  <p:tag name="TEMPFOLDER" val="c:\temp\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1 &amp; 3 &amp; 4 &amp; \textcolor{magenta}{0} \\&#10;2 &amp; -1 &amp; 0 &amp; \textcolor{magenta}{0} \\&#10;3 &amp; 2 &amp; 4 &amp; \textcolor{magenta}{0} &#10;\end{array}\right)$&#10;\end{document}"/>
  <p:tag name="IGUANATEXSIZE" val="33"/>
  <p:tag name="IGUANATEXCURSOR" val="282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95.9505"/>
  <p:tag name="LATEXADDIN" val="\documentclass{article}&#10;\usepackage{amsmath}&#10;\usepackage{amssymb}&#10;\usepackage{amsthm}&#10;\usepackage{xcolor}&#10;\pagestyle{empty}&#10;\begin{document}&#10;&#10;&#10;$A,B,C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44.319"/>
  <p:tag name="LATEXADDIN" val="\documentclass{article}&#10;\usepackage{amsmath}&#10;\usepackage{amssymb}&#10;\usepackage{amsthm}&#10;\usepackage{xcolor}&#10;\pagestyle{empty}&#10;\begin{document}&#10;&#10;&#10;$N(A)=\left\{ x\in \mathbb{F}^n \mid Ax=0\right\} $&#10;\end{document}"/>
  <p:tag name="IGUANATEXSIZE" val="28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360.7049"/>
  <p:tag name="LATEXADDIN" val="\documentclass{article}&#10;\usepackage{amsmath}&#10;\usepackage{amssymb}&#10;\usepackage{amsthm}&#10;\usepackage{xcolor}&#10;\pagestyle{empty}&#10;\begin{document}&#10;&#10;&#10;$b\in \mathbb{F}^{m}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86.314"/>
  <p:tag name="LATEXADDIN" val="\documentclass{article}&#10;\usepackage{amsmath}&#10;\usepackage{amssymb}&#10;\usepackage{amsthm}&#10;\usepackage{xcolor}&#10;\pagestyle{empty}&#10;\begin{document}&#10;&#10;&#10;$v_0\in L=\left\{ x\in \mathbb{F}^n \mid Ax=b\right\} $&#10;\end{document}"/>
  <p:tag name="IGUANATEXSIZE" val="28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583.802"/>
  <p:tag name="LATEXADDIN" val="\documentclass{article}&#10;\usepackage{amsmath}&#10;\usepackage{amssymb}&#10;\usepackage{amsthm}&#10;\usepackage{xcolor}&#10;\pagestyle{empty}&#10;\begin{document}&#10;&#10;&#10;$A=\left(\begin{array}{ccc}&#10;1 &amp; 2 &amp; 3\\&#10;4 &amp; 5 &amp; 6&#10;\end{array}\right)b=\left(\begin{array}{c}&#10;1\\&#10;0&#10;\end{array}\right)$&#10;\end{document}"/>
  <p:tag name="IGUANATEXSIZE" val="25"/>
  <p:tag name="IGUANATEXCURSOR" val="2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723.285"/>
  <p:tag name="LATEXADDIN" val="\documentclass{article}&#10;\usepackage{amsmath}&#10;\usepackage{amssymb}&#10;\usepackage{amsthm}&#10;\usepackage{xcolor}&#10;\pagestyle{empty}&#10;\begin{document}&#10;&#10;&#10;$L=\left\{ \left(\begin{array}{c}&#10;t-5/3\\&#10;-2t+4/3\\&#10;t&#10;\end{array}\right)\mid t\in\mathbb{R}\right\} $&#10;\end{document}"/>
  <p:tag name="IGUANATEXSIZE" val="20"/>
  <p:tag name="IGUANATEXCURSOR" val="2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2040.495"/>
  <p:tag name="LATEXADDIN" val="\documentclass{article}&#10;\usepackage{amsmath}&#10;\usepackage{amssymb}&#10;\usepackage{amsthm}&#10;\usepackage{xcolor}&#10;\pagestyle{empty}&#10;\begin{document}&#10;&#10;&#10;$=\left\{ \left(\begin{array}{c}&#10;-5/3\\&#10;4/3\\&#10;0&#10;\end{array}\right)+\left(\begin{array}{c}&#10;t\\&#10;-2t\\&#10;t&#10;\end{array}\right)\mid t\in\mathbb{R}\right\} $&#10;\end{document}"/>
  <p:tag name="IGUANATEXSIZE" val="20"/>
  <p:tag name="IGUANATEXCURSOR" val="2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03.2246"/>
  <p:tag name="LATEXADDIN" val="\documentclass{article}&#10;\usepackage{amsmath}&#10;\usepackage{amssymb}&#10;\usepackage{amsthm}&#10;\usepackage{xcolor}&#10;\pagestyle{empty}&#10;\begin{document}&#10;&#10;&#10;$\alpha,\beta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2040.495"/>
  <p:tag name="LATEXADDIN" val="\documentclass{article}&#10;\usepackage{amsmath}&#10;\usepackage{amssymb}&#10;\usepackage{amsthm}&#10;\usepackage{xcolor}&#10;\pagestyle{empty}&#10;\begin{document}&#10;&#10;&#10;$=\left(\begin{array}{c}&#10;-5/3\\&#10;4/3\\&#10;0&#10;\end{array}\right)+\left\{ \left(\begin{array}{c}&#10;t\\&#10;-2t\\&#10;t&#10;\end{array}\right)\mid t\in\mathbb{R}\right\} $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.74094"/>
  <p:tag name="ORIGINALWIDTH" val="62.99213"/>
  <p:tag name="LATEXADDIN" val="\documentclass{article}&#10;\usepackage{amsmath}&#10;\usepackage{amssymb}&#10;\usepackage{amsthm}&#10;\usepackage{xcolor}&#10;\pagestyle{empty}&#10;\begin{document}&#10;&#10;&#10;$\in$&#10;\end{document}"/>
  <p:tag name="IGUANATEXSIZE" val="20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75.74055"/>
  <p:tag name="LATEXADDIN" val="\documentclass{article}&#10;\usepackage{amsmath}&#10;\usepackage{amssymb}&#10;\usepackage{amsthm}&#10;\usepackage{xcolor}&#10;\pagestyle{empty}&#10;\begin{document}&#10;&#10;&#10;$L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87.2141"/>
  <p:tag name="LATEXADDIN" val="\documentclass{article}&#10;\usepackage{amsmath}&#10;\usepackage{amssymb}&#10;\usepackage{amsthm}&#10;\usepackage{xcolor}&#10;\pagestyle{empty}&#10;\begin{document}&#10;&#10;&#10;$N(A)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053.993"/>
  <p:tag name="LATEXADDIN" val="\documentclass{article}&#10;\usepackage{amsmath}&#10;\usepackage{amssymb}&#10;\usepackage{amsthm}&#10;\usepackage{xcolor}&#10;\pagestyle{empty}&#10;\begin{document}&#10;&#10;&#10;$L=\left\{ v_{0}+v\mid v\in N(A)\right\} =v_{0}+N(A)$&#10;\end{document}"/>
  <p:tag name="IGUANATEXSIZE" val="25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44.319"/>
  <p:tag name="LATEXADDIN" val="\documentclass{article}&#10;\usepackage{amsmath}&#10;\usepackage{amssymb}&#10;\usepackage{amsthm}&#10;\usepackage{xcolor}&#10;\pagestyle{empty}&#10;\begin{document}&#10;&#10;&#10;$N(A)=\left\{ x\in \mathbb{F}^n \mid Ax=0\right\} $&#10;\end{document}"/>
  <p:tag name="IGUANATEXSIZE" val="28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360.7049"/>
  <p:tag name="LATEXADDIN" val="\documentclass{article}&#10;\usepackage{amsmath}&#10;\usepackage{amssymb}&#10;\usepackage{amsthm}&#10;\usepackage{xcolor}&#10;\pagestyle{empty}&#10;\begin{document}&#10;&#10;&#10;$b\in \mathbb{F}^{m}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86.314"/>
  <p:tag name="LATEXADDIN" val="\documentclass{article}&#10;\usepackage{amsmath}&#10;\usepackage{amssymb}&#10;\usepackage{amsthm}&#10;\usepackage{xcolor}&#10;\pagestyle{empty}&#10;\begin{document}&#10;&#10;&#10;$v_0\in L=\left\{ x\in \mathbb{F}^n \mid Ax=b\right\} $&#10;\end{document}"/>
  <p:tag name="IGUANATEXSIZE" val="28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851.1436"/>
  <p:tag name="LATEXADDIN" val="\documentclass{article}&#10;\usepackage{amsmath}&#10;\usepackage{amssymb}&#10;\usepackage{amsthm}&#10;\usepackage{xcolor}&#10;\pagestyle{empty}&#10;\begin{document}&#10;&#10;&#10;$A+B=B+A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583.802"/>
  <p:tag name="LATEXADDIN" val="\documentclass{article}&#10;\usepackage{amsmath}&#10;\usepackage{amssymb}&#10;\usepackage{amsthm}&#10;\usepackage{xcolor}&#10;\pagestyle{empty}&#10;\begin{document}&#10;&#10;&#10;$A=\left(\begin{array}{ccc}&#10;1 &amp; 2 &amp; 3\\&#10;4 &amp; 5 &amp; 6&#10;\end{array}\right)b=\left(\begin{array}{c}&#10;1\\&#10;0&#10;\end{array}\right)$&#10;\end{document}"/>
  <p:tag name="IGUANATEXSIZE" val="25"/>
  <p:tag name="IGUANATEXCURSOR" val="2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723.285"/>
  <p:tag name="LATEXADDIN" val="\documentclass{article}&#10;\usepackage{amsmath}&#10;\usepackage{amssymb}&#10;\usepackage{amsthm}&#10;\usepackage{xcolor}&#10;\pagestyle{empty}&#10;\begin{document}&#10;&#10;&#10;$L=\left\{ \left(\begin{array}{c}&#10;t-5/3\\&#10;-2t+4/3\\&#10;t&#10;\end{array}\right)\mid t\in\mathbb{R}\right\} $&#10;\end{document}"/>
  <p:tag name="IGUANATEXSIZE" val="20"/>
  <p:tag name="IGUANATEXCURSOR" val="2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2040.495"/>
  <p:tag name="LATEXADDIN" val="\documentclass{article}&#10;\usepackage{amsmath}&#10;\usepackage{amssymb}&#10;\usepackage{amsthm}&#10;\usepackage{xcolor}&#10;\pagestyle{empty}&#10;\begin{document}&#10;&#10;&#10;$=\left\{ \left(\begin{array}{c}&#10;-5/3\\&#10;4/3\\&#10;0&#10;\end{array}\right)+\left(\begin{array}{c}&#10;t\\&#10;-2t\\&#10;t&#10;\end{array}\right)\mid t\in\mathbb{R}\right\} $&#10;\end{document}"/>
  <p:tag name="IGUANATEXSIZE" val="20"/>
  <p:tag name="IGUANATEXCURSOR" val="2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2040.495"/>
  <p:tag name="LATEXADDIN" val="\documentclass{article}&#10;\usepackage{amsmath}&#10;\usepackage{amssymb}&#10;\usepackage{amsthm}&#10;\usepackage{xcolor}&#10;\pagestyle{empty}&#10;\begin{document}&#10;&#10;&#10;$=\left(\begin{array}{c}&#10;-2/3\\&#10;-2/3\\&#10;1&#10;\end{array}\right)+\left\{ \left(\begin{array}{c}&#10;t\\&#10;-2t\\&#10;t&#10;\end{array}\right)\mid t\in\mathbb{R}\right\} $&#10;\end{document}"/>
  <p:tag name="IGUANATEXSIZE" val="20"/>
  <p:tag name="IGUANATEXCURSOR" val="1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.74094"/>
  <p:tag name="ORIGINALWIDTH" val="62.99213"/>
  <p:tag name="LATEXADDIN" val="\documentclass{article}&#10;\usepackage{amsmath}&#10;\usepackage{amssymb}&#10;\usepackage{amsthm}&#10;\usepackage{xcolor}&#10;\pagestyle{empty}&#10;\begin{document}&#10;&#10;&#10;$\in$&#10;\end{document}"/>
  <p:tag name="IGUANATEXSIZE" val="20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75.74055"/>
  <p:tag name="LATEXADDIN" val="\documentclass{article}&#10;\usepackage{amsmath}&#10;\usepackage{amssymb}&#10;\usepackage{amsthm}&#10;\usepackage{xcolor}&#10;\pagestyle{empty}&#10;\begin{document}&#10;&#10;&#10;$L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87.2141"/>
  <p:tag name="LATEXADDIN" val="\documentclass{article}&#10;\usepackage{amsmath}&#10;\usepackage{amssymb}&#10;\usepackage{amsthm}&#10;\usepackage{xcolor}&#10;\pagestyle{empty}&#10;\begin{document}&#10;&#10;&#10;$N(A)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053.993"/>
  <p:tag name="LATEXADDIN" val="\documentclass{article}&#10;\usepackage{amsmath}&#10;\usepackage{amssymb}&#10;\usepackage{amsthm}&#10;\usepackage{xcolor}&#10;\pagestyle{empty}&#10;\begin{document}&#10;&#10;&#10;$L=\left\{ v_{0}+v\mid v\in N(A)\right\} =v_{0}+N(A)$&#10;\end{document}"/>
  <p:tag name="IGUANATEXSIZE" val="25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545.557"/>
  <p:tag name="LATEXADDIN" val="\documentclass{article}&#10;\usepackage{amsmath}&#10;\usepackage{amssymb}&#10;\usepackage{amsthm}&#10;\usepackage{xcolor}&#10;\pagestyle{empty}&#10;\begin{document}&#10;&#10;&#10;$A+(B+C)=(A+B)+C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44.319"/>
  <p:tag name="LATEXADDIN" val="\documentclass{article}&#10;\usepackage{amsmath}&#10;\usepackage{amssymb}&#10;\usepackage{amsthm}&#10;\usepackage{xcolor}&#10;\pagestyle{empty}&#10;\begin{document}&#10;&#10;&#10;$N(A)=\left\{ x\in \mathbb{F}^n \mid Ax=0\right\} $&#10;\end{document}"/>
  <p:tag name="IGUANATEXSIZE" val="28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360.7049"/>
  <p:tag name="LATEXADDIN" val="\documentclass{article}&#10;\usepackage{amsmath}&#10;\usepackage{amssymb}&#10;\usepackage{amsthm}&#10;\usepackage{xcolor}&#10;\pagestyle{empty}&#10;\begin{document}&#10;&#10;&#10;$b\in \mathbb{F}^{m}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86.314"/>
  <p:tag name="LATEXADDIN" val="\documentclass{article}&#10;\usepackage{amsmath}&#10;\usepackage{amssymb}&#10;\usepackage{amsthm}&#10;\usepackage{xcolor}&#10;\pagestyle{empty}&#10;\begin{document}&#10;&#10;&#10;$v_0\in L=\left\{ x\in \mathbb{F}^n \mid Ax=b\right\} $&#10;\end{document}"/>
  <p:tag name="IGUANATEXSIZE" val="28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69.4788"/>
  <p:tag name="LATEXADDIN" val="\documentclass{article}&#10;\usepackage{amsmath}&#10;\usepackage{amssymb}&#10;\usepackage{amsthm}&#10;\usepackage{xcolor}&#10;\pagestyle{empty}&#10;\begin{document}&#10;&#10;&#10;$\left(\supseteq\right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05.4369"/>
  <p:tag name="LATEXADDIN" val="\documentclass{article}&#10;\usepackage{amsmath}&#10;\usepackage{amssymb}&#10;\usepackage{amsthm}&#10;\usepackage{xcolor}&#10;\pagestyle{empty}&#10;\begin{document}&#10;&#10;&#10;$v\in N(A)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562.4297"/>
  <p:tag name="LATEXADDIN" val="\documentclass{article}&#10;\usepackage{amsmath}&#10;\usepackage{amssymb}&#10;\usepackage{amsthm}&#10;\usepackage{xcolor}&#10;\pagestyle{empty}&#10;\begin{document}&#10;&#10;&#10;$v_{0}+v\in L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560.18"/>
  <p:tag name="LATEXADDIN" val="\documentclass{article}&#10;\usepackage{amsmath}&#10;\usepackage{amssymb}&#10;\usepackage{amsthm}&#10;\usepackage{xcolor}&#10;\pagestyle{empty}&#10;\begin{document}&#10;&#10;&#10;$A+0=A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44.1694"/>
  <p:tag name="LATEXADDIN" val="\documentclass{article}&#10;\usepackage{amsmath}&#10;\usepackage{amssymb}&#10;\usepackage{amsthm}&#10;\usepackage{xcolor}&#10;\pagestyle{empty}&#10;\begin{document}&#10;&#10;&#10;$A(v_{0}+v)=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641.1699"/>
  <p:tag name="LATEXADDIN" val="\documentclass{article}&#10;\usepackage{amsmath}&#10;\usepackage{amssymb}&#10;\usepackage{amsthm}&#10;\usepackage{xcolor}&#10;\pagestyle{empty}&#10;\begin{document}&#10;&#10;&#10;$Av_{0}+Av=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73788"/>
  <p:tag name="ORIGINALWIDTH" val="480.6899"/>
  <p:tag name="LATEXADDIN" val="\documentclass{article}&#10;\usepackage{amsmath}&#10;\usepackage{amssymb}&#10;\usepackage{amsthm}&#10;\usepackage{xcolor}&#10;\pagestyle{empty}&#10;\begin{document}&#10;&#10;&#10;$b+0=b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053.993"/>
  <p:tag name="LATEXADDIN" val="\documentclass{article}&#10;\usepackage{amsmath}&#10;\usepackage{amssymb}&#10;\usepackage{amsthm}&#10;\usepackage{xcolor}&#10;\pagestyle{empty}&#10;\begin{document}&#10;&#10;&#10;$L=\left\{ v_{0}+v\mid v\in N(A)\right\} =v_{0}+N(A)$&#10;\end{document}"/>
  <p:tag name="IGUANATEXSIZE" val="25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44.319"/>
  <p:tag name="LATEXADDIN" val="\documentclass{article}&#10;\usepackage{amsmath}&#10;\usepackage{amssymb}&#10;\usepackage{amsthm}&#10;\usepackage{xcolor}&#10;\pagestyle{empty}&#10;\begin{document}&#10;&#10;&#10;$N(A)=\left\{ x\in \mathbb{F}^n \mid Ax=0\right\} $&#10;\end{document}"/>
  <p:tag name="IGUANATEXSIZE" val="28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360.7049"/>
  <p:tag name="LATEXADDIN" val="\documentclass{article}&#10;\usepackage{amsmath}&#10;\usepackage{amssymb}&#10;\usepackage{amsthm}&#10;\usepackage{xcolor}&#10;\pagestyle{empty}&#10;\begin{document}&#10;&#10;&#10;$b\in \mathbb{F}^{m}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86.314"/>
  <p:tag name="LATEXADDIN" val="\documentclass{article}&#10;\usepackage{amsmath}&#10;\usepackage{amssymb}&#10;\usepackage{amsthm}&#10;\usepackage{xcolor}&#10;\pagestyle{empty}&#10;\begin{document}&#10;&#10;&#10;$v_0\in L=\left\{ x\in \mathbb{F}^n \mid Ax=b\right\} $&#10;\end{document}"/>
  <p:tag name="IGUANATEXSIZE" val="28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09.599"/>
  <p:tag name="LATEXADDIN" val="\documentclass{article}&#10;\usepackage{amsmath}&#10;\usepackage{amssymb}&#10;\usepackage{amsthm}&#10;\usepackage{xcolor}&#10;\pagestyle{empty}&#10;\begin{document}&#10;&#10;&#10;$\exists (-A): A+(-A)=0$&#10;\end{document}"/>
  <p:tag name="IGUANATEXSIZE" val="25"/>
  <p:tag name="IGUANATEXCURSOR" val="1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69.4788"/>
  <p:tag name="LATEXADDIN" val="\documentclass{article}&#10;\usepackage{amsmath}&#10;\usepackage{amssymb}&#10;\usepackage{amsthm}&#10;\usepackage{xcolor}&#10;\pagestyle{empty}&#10;\begin{document}&#10;&#10;&#10;$\left(\subseteq\right)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300.7124"/>
  <p:tag name="LATEXADDIN" val="\documentclass{article}&#10;\usepackage{amsmath}&#10;\usepackage{amssymb}&#10;\usepackage{amsthm}&#10;\usepackage{xcolor}&#10;\pagestyle{empty}&#10;\begin{document}&#10;&#10;&#10;$x\in L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560.9299"/>
  <p:tag name="LATEXADDIN" val="\documentclass{article}&#10;\usepackage{amsmath}&#10;\usepackage{amssymb}&#10;\usepackage{amsthm}&#10;\usepackage{xcolor}&#10;\pagestyle{empty}&#10;\begin{document}&#10;&#10;&#10;$x=v_{0}+v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05.4369"/>
  <p:tag name="LATEXADDIN" val="\documentclass{article}&#10;\usepackage{amsmath}&#10;\usepackage{amssymb}&#10;\usepackage{amsthm}&#10;\usepackage{xcolor}&#10;\pagestyle{empty}&#10;\begin{document}&#10;&#10;&#10;$v\in N(A)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926.1343"/>
  <p:tag name="LATEXADDIN" val="\documentclass{article}&#10;\usepackage{amsmath}&#10;\usepackage{amssymb}&#10;\usepackage{amsthm}&#10;\usepackage{xcolor}&#10;\pagestyle{empty}&#10;\begin{document}&#10;&#10;&#10;$x=v_{0}+(x-v_0)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9651"/>
  <p:tag name="LATEXADDIN" val="\documentclass{article}&#10;\usepackage{amsmath}&#10;\usepackage{amssymb}&#10;\usepackage{amsthm}&#10;\usepackage{xcolor}&#10;\pagestyle{empty}&#10;\begin{document}&#10;&#10;&#10;$Av=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647.1691"/>
  <p:tag name="LATEXADDIN" val="\documentclass{article}&#10;\usepackage{amsmath}&#10;\usepackage{amssymb}&#10;\usepackage{amsthm}&#10;\usepackage{xcolor}&#10;\pagestyle{empty}&#10;\begin{document}&#10;&#10;&#10;$Ax-Av_0=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477.6903"/>
  <p:tag name="LATEXADDIN" val="\documentclass{article}&#10;\usepackage{amsmath}&#10;\usepackage{amssymb}&#10;\usepackage{amsthm}&#10;\usepackage{xcolor}&#10;\pagestyle{empty}&#10;\begin{document}&#10;&#10;&#10;$b-b=0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50.9186"/>
  <p:tag name="LATEXADDIN" val="\documentclass{article}&#10;\usepackage{amsmath}&#10;\usepackage{amssymb}&#10;\usepackage{amsthm}&#10;\usepackage{xcolor}&#10;\pagestyle{empty}&#10;\begin{document}&#10;&#10;&#10;$A(x-v_0)=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738.6577"/>
  <p:tag name="LATEXADDIN" val="\documentclass{article}&#10;\usepackage{amsmath}&#10;\usepackage{amssymb}&#10;\usepackage{amsthm}&#10;\usepackage{xcolor}&#10;\pagestyle{empty}&#10;\begin{document}&#10;&#10;&#10;$\left(\begin{array}{cc}&#10;1 &amp; -2\\&#10;0 &amp; 3&#10;\end{array}\right)+$&#10;\end{document}"/>
  <p:tag name="IGUANATEXSIZE" val="25"/>
  <p:tag name="IGUANATEXCURSOR" val="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053.993"/>
  <p:tag name="LATEXADDIN" val="\documentclass{article}&#10;\usepackage{amsmath}&#10;\usepackage{amssymb}&#10;\usepackage{amsthm}&#10;\usepackage{xcolor}&#10;\pagestyle{empty}&#10;\begin{document}&#10;&#10;&#10;$L=\left\{ v_{0}+v\mid v\in N(A)\right\} =v_{0}+N(A)$&#10;\end{document}"/>
  <p:tag name="IGUANATEXSIZE" val="25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656.168"/>
  <p:tag name="LATEXADDIN" val="\documentclass{article}&#10;\usepackage{amsmath}&#10;\usepackage{amssymb}&#10;\usepackage{amsthm}&#10;\usepackage{xcolor}&#10;\pagestyle{empty}&#10;\begin{document}&#10;&#10;&#10;$=\left(\begin{array}{cc}&#10;0 &amp; 0\\&#10;0 &amp; 0&#10;\end{array}\right)$&#10;\end{document}"/>
  <p:tag name="IGUANATEXSIZE" val="25"/>
  <p:tag name="IGUANATEXCURSOR" val="1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699.6625"/>
  <p:tag name="LATEXADDIN" val="\documentclass{article}&#10;\usepackage{amsmath}&#10;\usepackage{amssymb}&#10;\usepackage{amsthm}&#10;\usepackage{xcolor}&#10;\pagestyle{empty}&#10;\begin{document}&#10;&#10;&#10;$\left(\begin{array}{cc}&#10;-1 &amp; 2\\&#10;0 &amp; -3&#10;\end{array}\right)$&#10;\end{document}"/>
  <p:tag name="IGUANATEXSIZE" val="25"/>
  <p:tag name="IGUANATEXCURSOR" val="1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95.9505"/>
  <p:tag name="LATEXADDIN" val="\documentclass{article}&#10;\usepackage{amsmath}&#10;\usepackage{amssymb}&#10;\usepackage{amsthm}&#10;\usepackage{xcolor}&#10;\pagestyle{empty}&#10;\begin{document}&#10;&#10;&#10;$A,B,C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03.2246"/>
  <p:tag name="LATEXADDIN" val="\documentclass{article}&#10;\usepackage{amsmath}&#10;\usepackage{amssymb}&#10;\usepackage{amsthm}&#10;\usepackage{xcolor}&#10;\pagestyle{empty}&#10;\begin{document}&#10;&#10;&#10;$\alpha,\beta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145.857"/>
  <p:tag name="LATEXADDIN" val="\documentclass{article}&#10;\usepackage{amsmath}&#10;\usepackage{amssymb}&#10;\usepackage{amsthm}&#10;\usepackage{xcolor}&#10;\pagestyle{empty}&#10;\begin{document}&#10;&#10;&#10;$(\alpha + \beta)A=\alpha A+\beta A$&#10;\end{document}"/>
  <p:tag name="IGUANATEXSIZE" val="25"/>
  <p:tag name="IGUANATEXCURSOR" val="1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184.852"/>
  <p:tag name="LATEXADDIN" val="\documentclass{article}&#10;\usepackage{amsmath}&#10;\usepackage{amssymb}&#10;\usepackage{amsthm}&#10;\usepackage{xcolor}&#10;\pagestyle{empty}&#10;\begin{document}&#10;&#10;&#10;$\alpha (A+B)=\alpha A+\alpha B$&#10;\end{document}"/>
  <p:tag name="IGUANATEXSIZE" val="25"/>
  <p:tag name="IGUANATEXCURSOR" val="1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401.1998"/>
  <p:tag name="LATEXADDIN" val="\documentclass{article}&#10;\usepackage{amsmath}&#10;\usepackage{amssymb}&#10;\usepackage{amsthm}&#10;\usepackage{xcolor}&#10;\pagestyle{empty}&#10;\begin{document}&#10;&#10;&#10;$1A=A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36.1455"/>
  <p:tag name="LATEXADDIN" val="\documentclass{article}&#10;\usepackage{amsmath}&#10;\usepackage{amssymb}&#10;\usepackage{amsthm}&#10;\usepackage{xcolor}&#10;\pagestyle{empty}&#10;\begin{document}&#10;&#10;&#10;$(\alpha \beta)A=\alpha (\beta A)$&#10;\end{document}"/>
  <p:tag name="IGUANATEXSIZE" val="25"/>
  <p:tag name="IGUANATEXCURSOR" val="1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74.9532"/>
  <p:tag name="LATEXADDIN" val="\documentclass{article}&#10;\usepackage{amsmath}&#10;\usepackage{amssymb}&#10;\usepackage{amsthm}&#10;\usepackage{xcolor}&#10;\pagestyle{empty}&#10;\begin{document}&#10;&#10;&#10;$0A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61.4548"/>
  <p:tag name="LATEXADDIN" val="\documentclass{article}&#10;\usepackage{amsmath}&#10;\usepackage{amssymb}&#10;\usepackage{amsthm}&#10;\usepackage{xcolor}&#10;\pagestyle{empty}&#10;\begin{document}&#10;&#10;&#10;$\alpha 0=0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92.9509"/>
  <p:tag name="LATEXADDIN" val="\documentclass{article}&#10;\usepackage{amsmath}&#10;\usepackage{amssymb}&#10;\usepackage{amsthm}&#10;\usepackage{xcolor}&#10;\pagestyle{empty}&#10;\begin{document}&#10;&#10;&#10;$\alpha A = 0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13.4608"/>
  <p:tag name="LATEXADDIN" val="\documentclass{article}&#10;\usepackage{amsmath}&#10;\usepackage{amssymb}&#10;\usepackage{amsthm}&#10;\usepackage{xcolor}&#10;\pagestyle{empty}&#10;\begin{document}&#10;&#10;&#10;$ A = 0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98.5"/>
  <p:tag name="OUTPUTDPI" val="1200"/>
  <p:tag name="LATEXADDIN" val="\documentclass{article}&#10;\usepackage{amsmath}&#10;\usepackage{amssymb}&#10;\usepackage{amsthm}&#10;\usepackage{xcolor}&#10;\pagestyle{empty}&#10;\begin{document}&#10;&#10;&#10;$\mathbb{F}^{m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99.2126"/>
  <p:tag name="LATEXADDIN" val="\documentclass{article}&#10;\usepackage{amsmath}&#10;\usepackage{amssymb}&#10;\usepackage{amsthm}&#10;\usepackage{xcolor}&#10;\pagestyle{empty}&#10;\begin{document}&#10;&#10;&#10;$ \alpha = 0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92.9509"/>
  <p:tag name="LATEXADDIN" val="\documentclass{article}&#10;\usepackage{amsmath}&#10;\usepackage{amssymb}&#10;\usepackage{amsthm}&#10;\usepackage{xcolor}&#10;\pagestyle{empty}&#10;\begin{document}&#10;&#10;&#10;$\alpha A = 0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13.4608"/>
  <p:tag name="LATEXADDIN" val="\documentclass{article}&#10;\usepackage{amsmath}&#10;\usepackage{amssymb}&#10;\usepackage{amsthm}&#10;\usepackage{xcolor}&#10;\pagestyle{empty}&#10;\begin{document}&#10;&#10;&#10;$ A = 0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99.2126"/>
  <p:tag name="LATEXADDIN" val="\documentclass{article}&#10;\usepackage{amsmath}&#10;\usepackage{amssymb}&#10;\usepackage{amsthm}&#10;\usepackage{xcolor}&#10;\pagestyle{empty}&#10;\begin{document}&#10;&#10;&#10;$ \alpha = 0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99.2126"/>
  <p:tag name="LATEXADDIN" val="\documentclass{article}&#10;\usepackage{amsmath}&#10;\usepackage{amssymb}&#10;\usepackage{amsthm}&#10;\usepackage{xcolor}&#10;\pagestyle{empty}&#10;\begin{document}&#10;&#10;&#10;$ \alpha = 0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299.2126"/>
  <p:tag name="LATEXADDIN" val="\documentclass{article}&#10;\usepackage{amsmath}&#10;\usepackage{amssymb}&#10;\usepackage{amsthm}&#10;\usepackage{xcolor}&#10;\pagestyle{empty}&#10;\begin{document}&#10;&#10;&#10;$ \alpha \neq 0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94.9756"/>
  <p:tag name="LATEXADDIN" val="\documentclass{article}&#10;\usepackage{amsmath}&#10;\usepackage{amssymb}&#10;\usepackage{amsthm}&#10;\usepackage{xcolor}&#10;\pagestyle{empty}&#10;\begin{document}&#10;&#10;&#10;$ \alpha^{-1}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820.3975"/>
  <p:tag name="LATEXADDIN" val="\documentclass{article}&#10;\usepackage{amsmath}&#10;\usepackage{amssymb}&#10;\usepackage{amsthm}&#10;\usepackage{xcolor}&#10;\pagestyle{empty}&#10;\begin{document}&#10;&#10;&#10;$\alpha^{-1}\alpha A = \alpha^{-1}0$&#10;\end{document}"/>
  <p:tag name="IGUANATEXSIZE" val="25"/>
  <p:tag name="IGUANATEXCURSOR" val="1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82.2272"/>
  <p:tag name="LATEXADDIN" val="\documentclass{article}&#10;\usepackage{amsmath}&#10;\usepackage{amssymb}&#10;\usepackage{amsthm}&#10;\usepackage{xcolor}&#10;\pagestyle{empty}&#10;\begin{document}&#10;&#10;&#10;$=0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359.955"/>
  <p:tag name="LATEXADDIN" val="\documentclass{article}&#10;\usepackage{amsmath}&#10;\usepackage{amssymb}&#10;\usepackage{amsthm}&#10;\usepackage{xcolor}&#10;\pagestyle{empty}&#10;\begin{document}&#10;&#10;&#10;$1\cdot A=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214.4731"/>
  <p:tag name="LATEXADDIN" val="\documentclass{article}&#10;\usepackage{amsmath}&#10;\usepackage{amssymb}&#10;\usepackage{amsthm}&#10;\usepackage{xcolor}&#10;\pagestyle{empty}&#10;\begin{document}&#10;&#10;&#10;$A=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.916"/>
  <p:tag name="ORIGINALWIDTH" val="1742.782"/>
  <p:tag name="LATEXADDIN" val="\documentclass{article}&#10;\usepackage{amsmath}&#10;\usepackage{amssymb}&#10;\usepackage{amsthm}&#10;\usepackage{xcolor}&#10;\pagestyle{empty}&#10;\begin{document}&#10;&#10;&#10;$A=\left(\begin{array}{cccc}&#10;a_{11} &amp; a_{12} &amp; \cdots &amp; a_{1n}\\&#10;a_{21} &amp; a_{22} &amp; \cdots &amp; a_{2n}\\&#10;\vdots &amp;  &amp; \ddots &amp; \vdots\\&#10;a_{m1} &amp; a_{m2} &amp; \cdots &amp; a_{mn}&#10;\end{array}\right)$&#10;\end{document}"/>
  <p:tag name="IGUANATEXSIZE" val="28"/>
  <p:tag name="IGUANATEXCURSOR" val="3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02.75"/>
  <p:tag name="OUTPUTDPI" val="1200"/>
  <p:tag name="LATEXADDIN" val="\documentclass{article}&#10;\usepackage{amsmath}&#10;\usepackage{amssymb}&#10;\usepackage{amsthm}&#10;\usepackage{xcolor}&#10;\pagestyle{empty}&#10;\begin{document}&#10;&#10;&#10;$m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02.75"/>
  <p:tag name="OUTPUTDPI" val="1200"/>
  <p:tag name="LATEXADDIN" val="\documentclass{article}&#10;\usepackage{amsmath}&#10;\usepackage{amssymb}&#10;\usepackage{amsthm}&#10;\usepackage{xcolor}&#10;\pagestyle{empty}&#10;\begin{document}&#10;&#10;&#10;$m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98.5"/>
  <p:tag name="OUTPUTDPI" val="1200"/>
  <p:tag name="LATEXADDIN" val="\documentclass{article}&#10;\usepackage{amsmath}&#10;\usepackage{amssymb}&#10;\usepackage{amsthm}&#10;\usepackage{xcolor}&#10;\pagestyle{empty}&#10;\begin{document}&#10;&#10;&#10;$\mathbb{F}^{m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5"/>
  <p:tag name="ORIGINALWIDTH" val="374.25"/>
  <p:tag name="OUTPUTDPI" val="1200"/>
  <p:tag name="LATEXADDIN" val="\documentclass{article}&#10;\usepackage{amsmath}&#10;\usepackage{amssymb}&#10;\usepackage{amsthm}&#10;\pagestyle{empty}&#10;\begin{document}&#10;&#10;&#10;$a_{ij} \in \mathbb{F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5"/>
  <p:tag name="ORIGINALWIDTH" val="374.25"/>
  <p:tag name="OUTPUTDPI" val="1200"/>
  <p:tag name="LATEXADDIN" val="\documentclass{article}&#10;\usepackage{amsmath}&#10;\usepackage{amssymb}&#10;\usepackage{amsthm}&#10;\pagestyle{empty}&#10;\begin{document}&#10;&#10;&#10;$a_{ij} \in \mathbb{F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698.25"/>
  <p:tag name="OUTPUTDPI" val="1200"/>
  <p:tag name="LATEXADDIN" val="\documentclass{article}&#10;\usepackage{amsmath}&#10;\usepackage{amssymb}&#10;\usepackage{amsthm}&#10;\usepackage{xcolor}&#10;\pagestyle{empty}&#10;\begin{document}&#10;&#10;&#10;$A,B\in\mathbb{F}^{m\times n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795"/>
  <p:tag name="OUTPUTDPI" val="1200"/>
  <p:tag name="LATEXADDIN" val="\documentclass{article}&#10;\usepackage{amsmath}&#10;\usepackage{amssymb}&#10;\usepackage{amsthm}&#10;\usepackage{xcolor}&#10;\pagestyle{empty}&#10;\begin{document}&#10;&#10;&#10;$A+B\in\mathbb{F}^{m\times n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274.25"/>
  <p:tag name="OUTPUTDPI" val="1200"/>
  <p:tag name="LATEXADDIN" val="\documentclass{article}&#10;\usepackage{amsmath}&#10;\usepackage{amssymb}&#10;\usepackage{amsthm}&#10;\usepackage{xcolor}&#10;\pagestyle{empty}&#10;\begin{document}&#10;&#10;&#10;$(A+B)_{i,j}=A_{i,j}+B_{i,j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691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2 &amp; 3\\&#10;4 &amp; 5 &amp; 6&#10;\end{array}\right)&#10;+&#10;\left(\begin{array}{ccc}&#10;0 &amp; -2 &amp; 2\\&#10;-2 &amp; 1 &amp; 1&#10;\end{array}\right)&#10;=&#10;\left(\begin{array}{ccc}&#10;1 &amp; 0&amp; 5\\&#10;2 &amp; 6 &amp; 7&#10;\end{array}\right)&#10;$&#10;&#10;&#10;\end{document}"/>
  <p:tag name="IGUANATEXSIZE" val="33"/>
  <p:tag name="IGUANATEXCURSOR" val="328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912"/>
  <p:tag name="OUTPUTDPI" val="1200"/>
  <p:tag name="LATEXADDIN" val="\documentclass{article}&#10;\usepackage{amsmath}&#10;\usepackage{amssymb}&#10;\usepackage{amsthm}&#10;\usepackage{xcolor}&#10;\pagestyle{empty}&#10;\begin{document}&#10;&#10;&#10;$A\in\mathbb{F}^{m\times n},\alpha\in \mathbb{F}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21"/>
  <p:tag name="OUTPUTDPI" val="1200"/>
  <p:tag name="LATEXADDIN" val="\documentclass{article}&#10;\usepackage{amsmath}&#10;\usepackage{amssymb}&#10;\usepackage{amsthm}&#10;\usepackage{xcolor}&#10;\pagestyle{empty}&#10;\begin{document}&#10;&#10;&#10;$\alpha A\in\mathbb{F}^{m\times n}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898.25"/>
  <p:tag name="OUTPUTDPI" val="1200"/>
  <p:tag name="LATEXADDIN" val="\documentclass{article}&#10;\usepackage{amsmath}&#10;\usepackage{amssymb}&#10;\usepackage{amsthm}&#10;\usepackage{xcolor}&#10;\pagestyle{empty}&#10;\begin{document}&#10;&#10;&#10;$&#10;2\cdot&#10;\left(\begin{array}{ccc}&#10;1 &amp; 2 &amp; 3\\&#10;4 &amp; 5 &amp; 6&#10;\end{array}\right)&#10;=&#10;\left(\begin{array}{ccc}&#10;2 &amp; 4&amp;6\\&#10;8 &amp; 10 &amp; 12&#10;\end{array}\right)&#10;$&#10;&#10;&#10;\end{document}"/>
  <p:tag name="IGUANATEXSIZE" val="33"/>
  <p:tag name="IGUANATEXCURSOR" val="266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877.5"/>
  <p:tag name="OUTPUTDPI" val="1200"/>
  <p:tag name="LATEXADDIN" val="\documentclass{article}&#10;\usepackage{amsmath}&#10;\usepackage{amssymb}&#10;\usepackage{amsthm}&#10;\usepackage{xcolor}&#10;\pagestyle{empty}&#10;\begin{document}&#10;&#10;&#10;$[\alpha A]_{i,j}=\alpha\cdot A_{i,j}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4192</TotalTime>
  <Words>821</Words>
  <Application>Microsoft Office PowerPoint</Application>
  <PresentationFormat>מסך רחב</PresentationFormat>
  <Paragraphs>251</Paragraphs>
  <Slides>74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74</vt:i4>
      </vt:variant>
    </vt:vector>
  </HeadingPairs>
  <TitlesOfParts>
    <vt:vector size="79" baseType="lpstr">
      <vt:lpstr>Arial</vt:lpstr>
      <vt:lpstr>Calibri</vt:lpstr>
      <vt:lpstr>Calibri Light</vt:lpstr>
      <vt:lpstr>Times New Roman</vt:lpstr>
      <vt:lpstr>ערכת נושא Office</vt:lpstr>
      <vt:lpstr>אלגברת מטריצות</vt:lpstr>
      <vt:lpstr>הגדרה: מטריצה היא מערך דו מימדי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הגדרה: מטריצה היא מערך דו מימדי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תרגיל – תהא                    מטריצה. נסמן </vt:lpstr>
      <vt:lpstr>תרגיל – תהא                    מטריצה. נסמן </vt:lpstr>
      <vt:lpstr>תרגיל – תהא                    מטריצה. נסמן </vt:lpstr>
      <vt:lpstr>תרגיל – תהא                    מטריצה. נסמן </vt:lpstr>
      <vt:lpstr>תרגיל – תהא                    מטריצה  ו </vt:lpstr>
      <vt:lpstr>ספוילר:</vt:lpstr>
      <vt:lpstr>תרגיל – תהא                    מטריצה  ו </vt:lpstr>
      <vt:lpstr>תרגיל – תהא                    מטריצה  ו </vt:lpstr>
      <vt:lpstr>תרגיל – תהא                    מטריצה  ו </vt:lpstr>
      <vt:lpstr>תרגיל – תהא                    מטריצה  ו 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194</cp:revision>
  <dcterms:created xsi:type="dcterms:W3CDTF">2016-09-11T18:49:07Z</dcterms:created>
  <dcterms:modified xsi:type="dcterms:W3CDTF">2020-04-01T09:49:40Z</dcterms:modified>
</cp:coreProperties>
</file>