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0FD6-948C-4AD5-BF5C-F9967D625FF8}" type="datetimeFigureOut">
              <a:rPr lang="ar-SA" smtClean="0"/>
              <a:t>29/07/1441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8EE0-2AAC-4D07-B86D-5D83FEF213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721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0FD6-948C-4AD5-BF5C-F9967D625FF8}" type="datetimeFigureOut">
              <a:rPr lang="ar-SA" smtClean="0"/>
              <a:t>29/07/1441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8EE0-2AAC-4D07-B86D-5D83FEF213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115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0FD6-948C-4AD5-BF5C-F9967D625FF8}" type="datetimeFigureOut">
              <a:rPr lang="ar-SA" smtClean="0"/>
              <a:t>29/07/1441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8EE0-2AAC-4D07-B86D-5D83FEF213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6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0FD6-948C-4AD5-BF5C-F9967D625FF8}" type="datetimeFigureOut">
              <a:rPr lang="ar-SA" smtClean="0"/>
              <a:t>29/07/1441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8EE0-2AAC-4D07-B86D-5D83FEF213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044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0FD6-948C-4AD5-BF5C-F9967D625FF8}" type="datetimeFigureOut">
              <a:rPr lang="ar-SA" smtClean="0"/>
              <a:t>29/07/1441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8EE0-2AAC-4D07-B86D-5D83FEF213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938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0FD6-948C-4AD5-BF5C-F9967D625FF8}" type="datetimeFigureOut">
              <a:rPr lang="ar-SA" smtClean="0"/>
              <a:t>29/07/1441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8EE0-2AAC-4D07-B86D-5D83FEF213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248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0FD6-948C-4AD5-BF5C-F9967D625FF8}" type="datetimeFigureOut">
              <a:rPr lang="ar-SA" smtClean="0"/>
              <a:t>29/07/1441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8EE0-2AAC-4D07-B86D-5D83FEF213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062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0FD6-948C-4AD5-BF5C-F9967D625FF8}" type="datetimeFigureOut">
              <a:rPr lang="ar-SA" smtClean="0"/>
              <a:t>29/07/1441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8EE0-2AAC-4D07-B86D-5D83FEF213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370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0FD6-948C-4AD5-BF5C-F9967D625FF8}" type="datetimeFigureOut">
              <a:rPr lang="ar-SA" smtClean="0"/>
              <a:t>29/07/1441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8EE0-2AAC-4D07-B86D-5D83FEF213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312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0FD6-948C-4AD5-BF5C-F9967D625FF8}" type="datetimeFigureOut">
              <a:rPr lang="ar-SA" smtClean="0"/>
              <a:t>29/07/1441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8EE0-2AAC-4D07-B86D-5D83FEF213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279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0FD6-948C-4AD5-BF5C-F9967D625FF8}" type="datetimeFigureOut">
              <a:rPr lang="ar-SA" smtClean="0"/>
              <a:t>29/07/1441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8EE0-2AAC-4D07-B86D-5D83FEF213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583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0FD6-948C-4AD5-BF5C-F9967D625FF8}" type="datetimeFigureOut">
              <a:rPr lang="ar-SA" smtClean="0"/>
              <a:t>29/07/1441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58EE0-2AAC-4D07-B86D-5D83FEF213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07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he-IL" b="1" dirty="0"/>
              <a:t>תרגול 1 אנליזה 2</a:t>
            </a:r>
            <a:r>
              <a:rPr lang="en-US" dirty="0"/>
              <a:t/>
            </a:r>
            <a:br>
              <a:rPr lang="en-US" dirty="0"/>
            </a:br>
            <a:r>
              <a:rPr lang="he-IL" b="1" dirty="0"/>
              <a:t>מציאת אסימפטומטיות אנכיות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4125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70" y="404664"/>
            <a:ext cx="8352928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89696"/>
            <a:ext cx="8215538" cy="1468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861048"/>
            <a:ext cx="7279434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77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ציור סופי</a:t>
            </a:r>
            <a:endParaRPr lang="ar-S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396044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5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7128792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95424"/>
            <a:ext cx="8496944" cy="5173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11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712968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68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42" y="476672"/>
            <a:ext cx="91154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352675"/>
            <a:ext cx="895350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34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" y="260648"/>
            <a:ext cx="918210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2147888"/>
            <a:ext cx="904875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721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664"/>
            <a:ext cx="356235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493" y="2060848"/>
            <a:ext cx="57721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080"/>
            <a:ext cx="91344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58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332656"/>
            <a:ext cx="90392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60848"/>
            <a:ext cx="3438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24944"/>
            <a:ext cx="35814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1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2656"/>
            <a:ext cx="61912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5194"/>
            <a:ext cx="87725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35" y="2996952"/>
            <a:ext cx="69246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48" y="5013176"/>
            <a:ext cx="64960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80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4" y="404664"/>
            <a:ext cx="91630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20888"/>
            <a:ext cx="71913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6" y="4437112"/>
            <a:ext cx="9248776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926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4664"/>
            <a:ext cx="3888432" cy="310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85" y="2492896"/>
            <a:ext cx="8206680" cy="1450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05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  <a:p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776864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91276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08325"/>
            <a:ext cx="6696744" cy="507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93096"/>
            <a:ext cx="7344816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08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590465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61206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472" y="3182605"/>
            <a:ext cx="5904656" cy="502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61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08720"/>
            <a:ext cx="6232748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03942"/>
            <a:ext cx="4491186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645024"/>
            <a:ext cx="477921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24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הסרטוט ייראה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44824"/>
            <a:ext cx="4200674" cy="270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88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שאלה 2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  <a:p>
            <a:endParaRPr lang="ar-S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262658"/>
            <a:ext cx="6912766" cy="58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11" y="1985842"/>
            <a:ext cx="6624735" cy="44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2636912"/>
            <a:ext cx="5976664" cy="335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40968"/>
            <a:ext cx="410445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96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הכי חשוב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712879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7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612068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98477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17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12</Words>
  <Application>Microsoft Office PowerPoint</Application>
  <PresentationFormat>عرض على الشاشة (3:4)‏</PresentationFormat>
  <Paragraphs>9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نسق Office</vt:lpstr>
      <vt:lpstr>תרגול 1 אנליזה 2 מציאת אסימפטומטיות אנכיות  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הסרטוט ייראה</vt:lpstr>
      <vt:lpstr>שאלה 2</vt:lpstr>
      <vt:lpstr>הכי חשוב</vt:lpstr>
      <vt:lpstr>عرض تقديمي في PowerPoint</vt:lpstr>
      <vt:lpstr>عرض تقديمي في PowerPoint</vt:lpstr>
      <vt:lpstr>ציור סופי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תרגול 1 אנליזה 2 מציאת אסימפטומטיות אנכיות</dc:title>
  <dc:creator>pc</dc:creator>
  <cp:lastModifiedBy>pc</cp:lastModifiedBy>
  <cp:revision>11</cp:revision>
  <dcterms:created xsi:type="dcterms:W3CDTF">2020-03-22T16:49:48Z</dcterms:created>
  <dcterms:modified xsi:type="dcterms:W3CDTF">2020-03-23T20:18:35Z</dcterms:modified>
</cp:coreProperties>
</file>